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79" r:id="rId10"/>
    <p:sldId id="264" r:id="rId11"/>
    <p:sldId id="268" r:id="rId12"/>
    <p:sldId id="269" r:id="rId13"/>
    <p:sldId id="271" r:id="rId14"/>
    <p:sldId id="278" r:id="rId15"/>
    <p:sldId id="272" r:id="rId16"/>
    <p:sldId id="275" r:id="rId17"/>
    <p:sldId id="276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0FA15-4CD4-41A8-9318-B02E56ABF693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ADE24-2AA1-4ED4-B2C8-DA13D55E7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6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ADE24-2AA1-4ED4-B2C8-DA13D55E7C6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2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3025-8A18-4AD8-A461-FFFD8632699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0360-0E73-4CCF-A1C7-070B1C5F2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8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3025-8A18-4AD8-A461-FFFD8632699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0360-0E73-4CCF-A1C7-070B1C5F2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60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3025-8A18-4AD8-A461-FFFD8632699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0360-0E73-4CCF-A1C7-070B1C5F2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5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3025-8A18-4AD8-A461-FFFD8632699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0360-0E73-4CCF-A1C7-070B1C5F2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4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3025-8A18-4AD8-A461-FFFD8632699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0360-0E73-4CCF-A1C7-070B1C5F2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0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3025-8A18-4AD8-A461-FFFD8632699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0360-0E73-4CCF-A1C7-070B1C5F2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7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3025-8A18-4AD8-A461-FFFD8632699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0360-0E73-4CCF-A1C7-070B1C5F2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0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3025-8A18-4AD8-A461-FFFD8632699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0360-0E73-4CCF-A1C7-070B1C5F2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5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3025-8A18-4AD8-A461-FFFD8632699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0360-0E73-4CCF-A1C7-070B1C5F2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1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3025-8A18-4AD8-A461-FFFD8632699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0360-0E73-4CCF-A1C7-070B1C5F2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3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3025-8A18-4AD8-A461-FFFD8632699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0360-0E73-4CCF-A1C7-070B1C5F2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9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A3025-8A18-4AD8-A461-FFFD8632699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E0360-0E73-4CCF-A1C7-070B1C5F2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10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maganov.fi\Desktop\тригельм\тригельм презентация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83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hamaganov.fi\Desktop\тригельм\тригельм презентация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836713"/>
            <a:ext cx="4680520" cy="1368151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Свойства продукта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2060848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Устранение паразитов.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Очищение организма от токсинов.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Восполнение недостатка витаминов, микроэлементов, ферментов и пр.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Восстановление иммунитета.</a:t>
            </a:r>
          </a:p>
        </p:txBody>
      </p:sp>
    </p:spTree>
    <p:extLst>
      <p:ext uri="{BB962C8B-B14F-4D97-AF65-F5344CB8AC3E}">
        <p14:creationId xmlns:p14="http://schemas.microsoft.com/office/powerpoint/2010/main" val="35046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maganov.fi\Desktop\тригельм\тригельм презентация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32040" y="1465177"/>
            <a:ext cx="35041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ФОРМУЛА 1: </a:t>
            </a:r>
            <a:r>
              <a:rPr lang="ru-RU" b="1" dirty="0" smtClean="0"/>
              <a:t>ПАРАЛАКС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– Комбинированное слабительное действие трав</a:t>
            </a:r>
          </a:p>
          <a:p>
            <a:r>
              <a:rPr lang="ru-RU" dirty="0" smtClean="0"/>
              <a:t>– Восстановление проходимости желчных путей</a:t>
            </a:r>
          </a:p>
          <a:p>
            <a:r>
              <a:rPr lang="ru-RU" dirty="0" smtClean="0"/>
              <a:t>– Мягкое </a:t>
            </a:r>
            <a:r>
              <a:rPr lang="ru-RU" dirty="0" err="1" smtClean="0"/>
              <a:t>антипаразитарное</a:t>
            </a:r>
            <a:r>
              <a:rPr lang="ru-RU" dirty="0" smtClean="0"/>
              <a:t> действие  на кишечных и печеночных паразитов</a:t>
            </a:r>
            <a:endParaRPr lang="ru-RU" dirty="0"/>
          </a:p>
        </p:txBody>
      </p:sp>
      <p:pic>
        <p:nvPicPr>
          <p:cNvPr id="4" name="Picture 2" descr="C:\Users\hamaganov.fi\Desktop\тригельм\Тригельм Формул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0855">
            <a:off x="572375" y="2610943"/>
            <a:ext cx="3365731" cy="376091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-396552" y="5301208"/>
            <a:ext cx="9145016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394702"/>
            <a:ext cx="8175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Состав: </a:t>
            </a:r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цветки пижмы, экстракт </a:t>
            </a:r>
            <a:r>
              <a:rPr lang="ru-RU" sz="1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сенны</a:t>
            </a:r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экстракт черемши, экстракт осины</a:t>
            </a:r>
            <a:endParaRPr lang="ru-RU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1465177"/>
            <a:ext cx="2160503" cy="878754"/>
            <a:chOff x="539552" y="1340768"/>
            <a:chExt cx="2160503" cy="87875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552" y="1340768"/>
              <a:ext cx="2160503" cy="878754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1835696" y="1916832"/>
              <a:ext cx="792088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537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maganov.fi\Desktop\тригельм\тригельм презентация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3968" y="19168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ФОРМУЛА 2: </a:t>
            </a:r>
            <a:r>
              <a:rPr lang="ru-RU" b="1" dirty="0" smtClean="0"/>
              <a:t>ФИТОПАР</a:t>
            </a:r>
          </a:p>
          <a:p>
            <a:endParaRPr lang="ru-RU" b="1" dirty="0"/>
          </a:p>
          <a:p>
            <a:r>
              <a:rPr lang="ru-RU" dirty="0"/>
              <a:t>–</a:t>
            </a:r>
            <a:r>
              <a:rPr lang="ru-RU" dirty="0" smtClean="0"/>
              <a:t>  Нейтрализация мелких кишечных паразитов</a:t>
            </a:r>
          </a:p>
          <a:p>
            <a:r>
              <a:rPr lang="ru-RU" dirty="0"/>
              <a:t>–</a:t>
            </a:r>
            <a:r>
              <a:rPr lang="ru-RU" dirty="0" smtClean="0"/>
              <a:t> Парализация паразитов желчевыделительной системы</a:t>
            </a:r>
          </a:p>
          <a:p>
            <a:r>
              <a:rPr lang="ru-RU" dirty="0" smtClean="0"/>
              <a:t>–  Желчегонное действие</a:t>
            </a:r>
            <a:endParaRPr lang="ru-RU" dirty="0"/>
          </a:p>
        </p:txBody>
      </p:sp>
      <p:pic>
        <p:nvPicPr>
          <p:cNvPr id="2" name="Picture 2" descr="C:\Users\hamaganov.fi\Desktop\тригельм\Тригельм Формула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3592">
            <a:off x="593572" y="2617552"/>
            <a:ext cx="3281875" cy="366721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-324544" y="5301208"/>
            <a:ext cx="9073008" cy="5637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2819" y="5413821"/>
            <a:ext cx="81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Состав: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цветки </a:t>
            </a:r>
            <a:r>
              <a:rPr lang="ru-RU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пижмы, </a:t>
            </a:r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трава золототысячника, экстракт фенхеля.</a:t>
            </a:r>
            <a:endParaRPr lang="ru-RU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maganov.fi\Desktop\тригельм\тригельм презентация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50414" y="2060848"/>
            <a:ext cx="4714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ФОРМУЛА 3: </a:t>
            </a:r>
            <a:r>
              <a:rPr lang="ru-RU" b="1" dirty="0" smtClean="0"/>
              <a:t>ЭНТЕРОВИТ</a:t>
            </a:r>
          </a:p>
          <a:p>
            <a:endParaRPr lang="ru-RU" b="1" dirty="0"/>
          </a:p>
          <a:p>
            <a:r>
              <a:rPr lang="ru-RU" dirty="0" smtClean="0"/>
              <a:t>– Восстановление </a:t>
            </a:r>
            <a:r>
              <a:rPr lang="ru-RU" dirty="0" smtClean="0"/>
              <a:t>микрофлоры кишечника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 smtClean="0"/>
              <a:t>Тюбаж</a:t>
            </a:r>
            <a:r>
              <a:rPr lang="ru-RU" dirty="0" smtClean="0"/>
              <a:t> желчегонных путей</a:t>
            </a:r>
          </a:p>
          <a:p>
            <a:r>
              <a:rPr lang="ru-RU" dirty="0" smtClean="0"/>
              <a:t>– Снижение </a:t>
            </a:r>
            <a:r>
              <a:rPr lang="ru-RU" dirty="0" err="1" smtClean="0"/>
              <a:t>антипаразитарного</a:t>
            </a:r>
            <a:r>
              <a:rPr lang="ru-RU" dirty="0" smtClean="0"/>
              <a:t> фона</a:t>
            </a:r>
            <a:endParaRPr lang="ru-RU" dirty="0"/>
          </a:p>
        </p:txBody>
      </p:sp>
      <p:pic>
        <p:nvPicPr>
          <p:cNvPr id="4" name="Picture 2" descr="C:\Users\hamaganov.fi\Desktop\тригельм\Тригельм бан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4035406" cy="488801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-540568" y="5373216"/>
            <a:ext cx="9145016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482099"/>
            <a:ext cx="84969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Состав: </a:t>
            </a:r>
            <a:r>
              <a:rPr lang="ru-RU" sz="1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мед </a:t>
            </a:r>
            <a:r>
              <a:rPr lang="ru-RU" sz="1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натуральный, порошок гвоздики душистой, пюре калины, имбирь, масло бергамота.</a:t>
            </a:r>
            <a:endParaRPr lang="ru-RU" sz="15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maganov.fi\Desktop\тригельм\тригельм презентация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908720"/>
            <a:ext cx="7772400" cy="1008112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Этапы выведения паразитов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928440"/>
            <a:ext cx="878497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ПОДГОТОВКА </a:t>
            </a:r>
          </a:p>
          <a:p>
            <a:r>
              <a:rPr lang="ru-RU" sz="1600" dirty="0" smtClean="0"/>
              <a:t>Прием в течение 10–14 дней очищающих средств мягкого действия для подготовки кишечника,</a:t>
            </a:r>
          </a:p>
          <a:p>
            <a:r>
              <a:rPr lang="ru-RU" sz="1600" dirty="0" smtClean="0"/>
              <a:t>мочевыделительных и желчевыводящих путей.</a:t>
            </a:r>
          </a:p>
          <a:p>
            <a:endParaRPr lang="ru-RU" sz="1600" dirty="0" smtClean="0"/>
          </a:p>
          <a:p>
            <a:r>
              <a:rPr lang="ru-RU" sz="1600" b="1" i="1" dirty="0" smtClean="0"/>
              <a:t>Продукты:  </a:t>
            </a:r>
            <a:r>
              <a:rPr lang="ru-RU" sz="1600" i="1" dirty="0" err="1" smtClean="0"/>
              <a:t>Фиточаи</a:t>
            </a:r>
            <a:r>
              <a:rPr lang="ru-RU" sz="1600" i="1" dirty="0" smtClean="0"/>
              <a:t> </a:t>
            </a:r>
            <a:r>
              <a:rPr lang="ru-RU" sz="1600" i="1" dirty="0"/>
              <a:t>«</a:t>
            </a:r>
            <a:r>
              <a:rPr lang="ru-RU" sz="1600" i="1" dirty="0" err="1"/>
              <a:t>Аминай</a:t>
            </a:r>
            <a:r>
              <a:rPr lang="ru-RU" sz="1600" i="1" dirty="0"/>
              <a:t> </a:t>
            </a:r>
            <a:r>
              <a:rPr lang="ru-RU" sz="1600" i="1" dirty="0" smtClean="0"/>
              <a:t>Эм» и </a:t>
            </a:r>
            <a:r>
              <a:rPr lang="ru-RU" sz="1600" i="1" dirty="0"/>
              <a:t>«</a:t>
            </a:r>
            <a:r>
              <a:rPr lang="ru-RU" sz="1600" i="1" dirty="0" err="1"/>
              <a:t>Сэбэр</a:t>
            </a:r>
            <a:r>
              <a:rPr lang="ru-RU" sz="1600" i="1" dirty="0"/>
              <a:t> </a:t>
            </a:r>
            <a:r>
              <a:rPr lang="ru-RU" sz="1600" i="1" dirty="0" err="1"/>
              <a:t>Нуур</a:t>
            </a:r>
            <a:r>
              <a:rPr lang="ru-RU" sz="1600" i="1" dirty="0"/>
              <a:t>», Агатовый </a:t>
            </a:r>
            <a:r>
              <a:rPr lang="ru-RU" sz="1600" i="1" dirty="0" smtClean="0"/>
              <a:t>бальзам, «</a:t>
            </a:r>
            <a:r>
              <a:rPr lang="ru-RU" sz="1600" i="1" dirty="0" err="1" smtClean="0"/>
              <a:t>Эльбифид</a:t>
            </a:r>
            <a:r>
              <a:rPr lang="ru-RU" sz="1600" i="1" dirty="0" smtClean="0"/>
              <a:t>», ПИК.</a:t>
            </a:r>
          </a:p>
          <a:p>
            <a:endParaRPr lang="ru-RU" sz="1600" dirty="0"/>
          </a:p>
          <a:p>
            <a:r>
              <a:rPr lang="ru-RU" sz="1600" dirty="0" smtClean="0"/>
              <a:t>2.  АНТИПАРАЗИТАРНАЯ ПРОГРАММА</a:t>
            </a:r>
          </a:p>
          <a:p>
            <a:r>
              <a:rPr lang="ru-RU" sz="1600" dirty="0" smtClean="0"/>
              <a:t>Очищение организма, нейтрализация и выведение паразитов. </a:t>
            </a:r>
          </a:p>
          <a:p>
            <a:endParaRPr lang="ru-RU" sz="1600" dirty="0" smtClean="0"/>
          </a:p>
          <a:p>
            <a:r>
              <a:rPr lang="ru-RU" sz="1600" b="1" i="1" dirty="0" smtClean="0"/>
              <a:t>Продукты: </a:t>
            </a:r>
            <a:r>
              <a:rPr lang="ru-RU" sz="1600" i="1" dirty="0" smtClean="0"/>
              <a:t>«</a:t>
            </a:r>
            <a:r>
              <a:rPr lang="ru-RU" sz="1600" i="1" dirty="0" err="1" smtClean="0"/>
              <a:t>Тригельм</a:t>
            </a:r>
            <a:r>
              <a:rPr lang="ru-RU" sz="1600" i="1" dirty="0" smtClean="0"/>
              <a:t>».</a:t>
            </a:r>
          </a:p>
          <a:p>
            <a:endParaRPr lang="ru-RU" sz="1600" i="1" dirty="0"/>
          </a:p>
          <a:p>
            <a:endParaRPr lang="ru-RU" sz="1600" i="1" dirty="0" smtClean="0"/>
          </a:p>
          <a:p>
            <a:r>
              <a:rPr lang="ru-RU" sz="1600" dirty="0" smtClean="0"/>
              <a:t>3.   ВОССТАНОВЛЕНИЕ</a:t>
            </a:r>
            <a:endParaRPr lang="ru-RU" sz="1600" dirty="0"/>
          </a:p>
          <a:p>
            <a:r>
              <a:rPr lang="ru-RU" sz="1600" dirty="0" smtClean="0"/>
              <a:t>Восстановление микрофлоры кишечника и желчевыводящих путей.</a:t>
            </a:r>
          </a:p>
          <a:p>
            <a:endParaRPr lang="ru-RU" sz="1600" dirty="0"/>
          </a:p>
          <a:p>
            <a:r>
              <a:rPr lang="ru-RU" sz="1600" b="1" i="1" dirty="0"/>
              <a:t>Продукты:  </a:t>
            </a:r>
            <a:r>
              <a:rPr lang="ru-RU" sz="1600" i="1" dirty="0" err="1" smtClean="0"/>
              <a:t>Фиточаи</a:t>
            </a:r>
            <a:r>
              <a:rPr lang="ru-RU" sz="1600" i="1" dirty="0" smtClean="0"/>
              <a:t> «</a:t>
            </a:r>
            <a:r>
              <a:rPr lang="ru-RU" sz="1600" i="1" dirty="0" err="1" smtClean="0"/>
              <a:t>Аминай</a:t>
            </a:r>
            <a:r>
              <a:rPr lang="ru-RU" sz="1600" i="1" dirty="0" smtClean="0"/>
              <a:t> </a:t>
            </a:r>
            <a:r>
              <a:rPr lang="ru-RU" sz="1600" i="1" dirty="0"/>
              <a:t>Э</a:t>
            </a:r>
            <a:r>
              <a:rPr lang="ru-RU" sz="1600" i="1" dirty="0" smtClean="0"/>
              <a:t>м» и </a:t>
            </a:r>
            <a:r>
              <a:rPr lang="ru-RU" sz="1600" i="1" dirty="0"/>
              <a:t>«</a:t>
            </a:r>
            <a:r>
              <a:rPr lang="ru-RU" sz="1600" i="1" dirty="0" err="1"/>
              <a:t>Сэбэр</a:t>
            </a:r>
            <a:r>
              <a:rPr lang="ru-RU" sz="1600" i="1" dirty="0"/>
              <a:t> </a:t>
            </a:r>
            <a:r>
              <a:rPr lang="ru-RU" sz="1600" i="1" dirty="0" err="1"/>
              <a:t>Нуур</a:t>
            </a:r>
            <a:r>
              <a:rPr lang="ru-RU" sz="1600" i="1" dirty="0"/>
              <a:t>», Агатовый бальзам, </a:t>
            </a:r>
            <a:r>
              <a:rPr lang="ru-RU" sz="1600" i="1" dirty="0" smtClean="0"/>
              <a:t>«</a:t>
            </a:r>
            <a:r>
              <a:rPr lang="ru-RU" sz="1600" i="1" dirty="0" err="1" smtClean="0"/>
              <a:t>Эльбифид</a:t>
            </a:r>
            <a:r>
              <a:rPr lang="ru-RU" sz="1600" i="1" dirty="0" smtClean="0"/>
              <a:t>», </a:t>
            </a:r>
            <a:r>
              <a:rPr lang="ru-RU" sz="1600" i="1" dirty="0"/>
              <a:t>ПИК.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56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maganov.fi\Desktop\тригельм\тригельм презентация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008112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Базовая схема применения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122431"/>
              </p:ext>
            </p:extLst>
          </p:nvPr>
        </p:nvGraphicFramePr>
        <p:xfrm>
          <a:off x="755576" y="1628800"/>
          <a:ext cx="7632848" cy="48245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40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ДНИ ПРИЕМА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БАЗОВЫЙ ПРОДУКТ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СПОСОБ УПОТРЕБЛЕНИЯ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и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ФОРМУЛА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Паралакс</a:t>
                      </a:r>
                      <a:endParaRPr lang="ru-RU" sz="1400" dirty="0">
                        <a:effectLst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1 капсуле 3 раза в день во время приема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пищи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3 по 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ФОРМУЛА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Паралакс</a:t>
                      </a:r>
                      <a:endParaRPr lang="ru-RU" sz="1400" dirty="0">
                        <a:effectLst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1 капсуле 2 раза в день во время </a:t>
                      </a:r>
                      <a:r>
                        <a:rPr lang="ru-RU" sz="1400" dirty="0" smtClean="0">
                          <a:effectLst/>
                        </a:rPr>
                        <a:t>приема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пищи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ФОРМУЛА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Фитопар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капсулы утром и 2 капсулы вечером 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 приема пищи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7 по 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ФОРМУЛА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Паралакс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1 капсуле 2 раза в день во время приема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пищи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ФОРМУЛА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Фитопар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капсулы утром и 2 капсулы вечером 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 приема пищи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ФОРМУЛА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Энтеровит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1 кофейной ложке 4 раза в день, растворяя в воде или </a:t>
                      </a:r>
                      <a:r>
                        <a:rPr lang="ru-RU" sz="1400" dirty="0" err="1">
                          <a:effectLst/>
                        </a:rPr>
                        <a:t>фиточае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(можно использовать 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фиточаи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«Курил </a:t>
                      </a:r>
                      <a:r>
                        <a:rPr lang="ru-RU" sz="1000" dirty="0" err="1">
                          <a:effectLst/>
                        </a:rPr>
                        <a:t>Сай</a:t>
                      </a:r>
                      <a:r>
                        <a:rPr lang="ru-RU" sz="1000" dirty="0">
                          <a:effectLst/>
                        </a:rPr>
                        <a:t>» и «</a:t>
                      </a:r>
                      <a:r>
                        <a:rPr lang="ru-RU" sz="1000" dirty="0" err="1">
                          <a:effectLst/>
                        </a:rPr>
                        <a:t>Аминай</a:t>
                      </a:r>
                      <a:r>
                        <a:rPr lang="ru-RU" sz="1000" dirty="0">
                          <a:effectLst/>
                        </a:rPr>
                        <a:t> Эм</a:t>
                      </a:r>
                      <a:r>
                        <a:rPr lang="ru-RU" sz="1000" dirty="0" smtClean="0">
                          <a:effectLst/>
                        </a:rPr>
                        <a:t>»)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 и 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ФОРМУЛА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Энтеровит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1 кофейной ложке 4 раза в день, растворяя в воде или </a:t>
                      </a:r>
                      <a:r>
                        <a:rPr lang="ru-RU" sz="1400" dirty="0" err="1">
                          <a:effectLst/>
                        </a:rPr>
                        <a:t>фиточае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(можно использовать 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</a:rPr>
                        <a:t>фиточаи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«Курил </a:t>
                      </a:r>
                      <a:r>
                        <a:rPr lang="ru-RU" sz="1000" dirty="0" err="1">
                          <a:effectLst/>
                        </a:rPr>
                        <a:t>Сай</a:t>
                      </a:r>
                      <a:r>
                        <a:rPr lang="ru-RU" sz="1000" dirty="0">
                          <a:effectLst/>
                        </a:rPr>
                        <a:t>» и «</a:t>
                      </a:r>
                      <a:r>
                        <a:rPr lang="ru-RU" sz="1000" dirty="0" err="1">
                          <a:effectLst/>
                        </a:rPr>
                        <a:t>Аминай</a:t>
                      </a:r>
                      <a:r>
                        <a:rPr lang="ru-RU" sz="1000" dirty="0">
                          <a:effectLst/>
                        </a:rPr>
                        <a:t> Эм»)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2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maganov.fi\Desktop\тригельм\тригельм презентация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640960" cy="10081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Схема применения для детей старше 7 лет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015980"/>
              </p:ext>
            </p:extLst>
          </p:nvPr>
        </p:nvGraphicFramePr>
        <p:xfrm>
          <a:off x="467543" y="1700808"/>
          <a:ext cx="8208913" cy="48405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56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6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ДНИ ПРИЕМА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БАЗОВЫЙ ПРОДУКТ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СПОСОБ УПОТРЕБЛЕНИЯ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и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ФОРМУЛА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Паралакс</a:t>
                      </a:r>
                      <a:endParaRPr lang="ru-RU" sz="1400" dirty="0">
                        <a:effectLst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1 капсуле </a:t>
                      </a:r>
                      <a:r>
                        <a:rPr lang="ru-RU" sz="1400" dirty="0" smtClean="0">
                          <a:effectLst/>
                        </a:rPr>
                        <a:t>1 раз </a:t>
                      </a:r>
                      <a:r>
                        <a:rPr lang="ru-RU" sz="1400" dirty="0">
                          <a:effectLst/>
                        </a:rPr>
                        <a:t>в день во время приема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пищи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3 по 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ФОРМУЛА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Паралакс</a:t>
                      </a:r>
                      <a:endParaRPr lang="ru-RU" sz="1400" dirty="0">
                        <a:effectLst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1 капсуле </a:t>
                      </a:r>
                      <a:r>
                        <a:rPr lang="ru-RU" sz="1400" dirty="0" smtClean="0">
                          <a:effectLst/>
                        </a:rPr>
                        <a:t>1 раз </a:t>
                      </a:r>
                      <a:r>
                        <a:rPr lang="ru-RU" sz="1400" dirty="0">
                          <a:effectLst/>
                        </a:rPr>
                        <a:t>в день во время </a:t>
                      </a:r>
                      <a:r>
                        <a:rPr lang="ru-RU" sz="1400" dirty="0" smtClean="0">
                          <a:effectLst/>
                        </a:rPr>
                        <a:t>приема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пищи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ФОРМУЛА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Фитопар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 1 капсуле 2 раза в день (утром и вечером) во время </a:t>
                      </a:r>
                      <a:r>
                        <a:rPr lang="ru-RU" sz="1400" dirty="0">
                          <a:effectLst/>
                        </a:rPr>
                        <a:t>приема пищи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7 по 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ФОРМУЛА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Паралакс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 1 капсуле 1 раз в день во время приема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пищи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ФОРМУЛА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Фитопар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 1 капсуле 2 раза в день (утром и вечером) во время приема пищи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ФОРМУЛА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Энтеровит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1 кофейной ложке </a:t>
                      </a:r>
                      <a:r>
                        <a:rPr lang="ru-RU" sz="1400" dirty="0" smtClean="0">
                          <a:effectLst/>
                        </a:rPr>
                        <a:t>2 </a:t>
                      </a:r>
                      <a:r>
                        <a:rPr lang="ru-RU" sz="1400" dirty="0">
                          <a:effectLst/>
                        </a:rPr>
                        <a:t>раза в день, растворяя в воде или </a:t>
                      </a:r>
                      <a:r>
                        <a:rPr lang="ru-RU" sz="1400" dirty="0" err="1" smtClean="0">
                          <a:effectLst/>
                        </a:rPr>
                        <a:t>фиточае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 и 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ФОРМУЛА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Энтеровит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1 кофейной ложке </a:t>
                      </a:r>
                      <a:r>
                        <a:rPr lang="ru-RU" sz="1400" dirty="0" smtClean="0">
                          <a:effectLst/>
                        </a:rPr>
                        <a:t>2 </a:t>
                      </a:r>
                      <a:r>
                        <a:rPr lang="ru-RU" sz="1400" dirty="0">
                          <a:effectLst/>
                        </a:rPr>
                        <a:t>раза в день, растворяя в воде или </a:t>
                      </a:r>
                      <a:r>
                        <a:rPr lang="ru-RU" sz="1400" dirty="0" err="1" smtClean="0">
                          <a:effectLst/>
                        </a:rPr>
                        <a:t>фиточае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7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maganov.fi\Desktop\тригельм\тригельм презентация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640960" cy="100811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Схема применения для людей с хроническими заболеваниями ЖКТ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773918"/>
              </p:ext>
            </p:extLst>
          </p:nvPr>
        </p:nvGraphicFramePr>
        <p:xfrm>
          <a:off x="467544" y="1412776"/>
          <a:ext cx="8280920" cy="500563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62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0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ДНИ ПРИЕМА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БАЗОВЫЙ ПРОДУКТ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СПОСОБ УПОТРЕБЛЕНИЯ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1</a:t>
                      </a:r>
                      <a:r>
                        <a:rPr lang="ru-RU" sz="1200" baseline="0" dirty="0" smtClean="0">
                          <a:effectLst/>
                        </a:rPr>
                        <a:t> по 4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ФОРМУЛА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Паралакс</a:t>
                      </a:r>
                      <a:endParaRPr lang="ru-RU" sz="1200" dirty="0">
                        <a:effectLst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1 капсуле </a:t>
                      </a:r>
                      <a:r>
                        <a:rPr lang="ru-RU" sz="1200" dirty="0" smtClean="0">
                          <a:effectLst/>
                        </a:rPr>
                        <a:t> 2 </a:t>
                      </a:r>
                      <a:r>
                        <a:rPr lang="ru-RU" sz="1200" dirty="0">
                          <a:effectLst/>
                        </a:rPr>
                        <a:t>раза в день во время приема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пищи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 </a:t>
                      </a:r>
                      <a:r>
                        <a:rPr lang="ru-RU" sz="1200" dirty="0" smtClean="0">
                          <a:effectLst/>
                        </a:rPr>
                        <a:t>5 </a:t>
                      </a:r>
                      <a:r>
                        <a:rPr lang="ru-RU" sz="1200" dirty="0">
                          <a:effectLst/>
                        </a:rPr>
                        <a:t>по </a:t>
                      </a:r>
                      <a:r>
                        <a:rPr lang="ru-RU" sz="1200" dirty="0" smtClean="0">
                          <a:effectLst/>
                        </a:rPr>
                        <a:t>9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ФОРМУЛА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Паралакс</a:t>
                      </a:r>
                      <a:endParaRPr lang="ru-RU" sz="1200" dirty="0">
                        <a:effectLst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1 капсуле </a:t>
                      </a:r>
                      <a:r>
                        <a:rPr lang="ru-RU" sz="1200" dirty="0" smtClean="0">
                          <a:effectLst/>
                        </a:rPr>
                        <a:t> 2 </a:t>
                      </a:r>
                      <a:r>
                        <a:rPr lang="ru-RU" sz="1200" dirty="0">
                          <a:effectLst/>
                        </a:rPr>
                        <a:t>раза в день во время </a:t>
                      </a:r>
                      <a:r>
                        <a:rPr lang="ru-RU" sz="1200" dirty="0" smtClean="0">
                          <a:effectLst/>
                        </a:rPr>
                        <a:t>приема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пищи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ФОРМУЛА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Фитопар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 2 капсулы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2 раза в день (утром и вечером) во время </a:t>
                      </a:r>
                      <a:r>
                        <a:rPr lang="ru-RU" sz="1200" dirty="0">
                          <a:effectLst/>
                        </a:rPr>
                        <a:t>приема пищи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 </a:t>
                      </a:r>
                      <a:r>
                        <a:rPr lang="ru-RU" sz="1200" dirty="0" smtClean="0">
                          <a:effectLst/>
                        </a:rPr>
                        <a:t>10 </a:t>
                      </a:r>
                      <a:r>
                        <a:rPr lang="ru-RU" sz="1200" dirty="0">
                          <a:effectLst/>
                        </a:rPr>
                        <a:t>по </a:t>
                      </a:r>
                      <a:r>
                        <a:rPr lang="ru-RU" sz="1200" dirty="0" smtClean="0">
                          <a:effectLst/>
                        </a:rPr>
                        <a:t>15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ФОРМУЛА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Паралакс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 1 капсуле  2 раза в день во время приема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пищи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ФОРМУЛА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Фитопар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 капсулы утром и 2 капсулы вечером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во время приема пищи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ФОРМУЛА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Энтеровит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1 кофейной ложке </a:t>
                      </a:r>
                      <a:r>
                        <a:rPr lang="ru-RU" sz="1200" dirty="0" smtClean="0">
                          <a:effectLst/>
                        </a:rPr>
                        <a:t> 3 </a:t>
                      </a:r>
                      <a:r>
                        <a:rPr lang="ru-RU" sz="1200" dirty="0">
                          <a:effectLst/>
                        </a:rPr>
                        <a:t>раза в день, растворяя в воде или </a:t>
                      </a:r>
                      <a:r>
                        <a:rPr lang="ru-RU" sz="1200" dirty="0" err="1" smtClean="0">
                          <a:effectLst/>
                        </a:rPr>
                        <a:t>фиточае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9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16</a:t>
                      </a:r>
                      <a:r>
                        <a:rPr lang="ru-RU" sz="1200" baseline="0" dirty="0" smtClean="0">
                          <a:effectLst/>
                        </a:rPr>
                        <a:t> и </a:t>
                      </a:r>
                      <a:r>
                        <a:rPr lang="ru-RU" sz="1200" dirty="0" smtClean="0">
                          <a:effectLst/>
                        </a:rPr>
                        <a:t>17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ФОРМУЛА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Фитопар</a:t>
                      </a:r>
                      <a:endParaRPr lang="ru-RU" sz="1200" dirty="0">
                        <a:effectLst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 капсулы утром и 2 капсулы вечером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во время приема пищи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ФОРМУЛА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Энтеровит</a:t>
                      </a:r>
                      <a:r>
                        <a:rPr lang="ru-RU" sz="1200" dirty="0" smtClean="0">
                          <a:effectLst/>
                        </a:rPr>
                        <a:t> 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По 1 кофейной ложке  3 раза в день, растворяя в воде или </a:t>
                      </a:r>
                      <a:r>
                        <a:rPr lang="ru-RU" sz="1200" dirty="0" err="1" smtClean="0">
                          <a:effectLst/>
                        </a:rPr>
                        <a:t>фиточае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9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 18</a:t>
                      </a:r>
                      <a:r>
                        <a:rPr lang="ru-RU" sz="1200" baseline="0" dirty="0" smtClean="0">
                          <a:effectLst/>
                        </a:rPr>
                        <a:t> по </a:t>
                      </a:r>
                      <a:r>
                        <a:rPr lang="ru-RU" sz="1200" dirty="0" smtClean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ФОРМУЛА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Энтеровит</a:t>
                      </a:r>
                      <a:r>
                        <a:rPr lang="ru-RU" sz="1200" dirty="0" smtClean="0">
                          <a:effectLst/>
                        </a:rPr>
                        <a:t> 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По 1 кофейной ложке  3 раза в день, растворяя в воде или </a:t>
                      </a:r>
                      <a:r>
                        <a:rPr lang="ru-RU" sz="1200" dirty="0" err="1" smtClean="0">
                          <a:effectLst/>
                        </a:rPr>
                        <a:t>фиточае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150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maganov.fi\Desktop\тригельм\тригельм презентация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788024" y="5661248"/>
            <a:ext cx="4752528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692696"/>
            <a:ext cx="3888432" cy="1008112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Важно помнить!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557947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Возможна индивидуальная непереносимость компонентов состава.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 время приема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Тригельма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 употребляйте до 1,5–2 литров жидкости в сутки.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 осторожностью принимайте при хронических заболеваниях желудочно-кишечного тракта, необходима консультация специалиста. 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Соблюдайте этапы выведения  паразитов из организма – это поможет смягчить процедуру очищения.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фоне приема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Тригельма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 желательно продолжать использовать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фиточай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Аминай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Эм» или «Курил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Детям следует использовать продукт в меньших дозах – пропорционально возрасту и весу.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5733256"/>
            <a:ext cx="2849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КУРС 16 ДНЕЙ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 РАЗА В ГОД </a:t>
            </a:r>
            <a:r>
              <a:rPr lang="ru-RU" sz="1400" dirty="0" smtClean="0">
                <a:solidFill>
                  <a:schemeClr val="bg1"/>
                </a:solidFill>
              </a:rPr>
              <a:t>(ВЕСНА И ОСЕНЬ)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0791" y="4156338"/>
            <a:ext cx="3600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Лого СЗ цветно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535" y="2564904"/>
            <a:ext cx="3312368" cy="11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maganov.fi\Desktop\тригельм\тригельм презентация-02.jpg"/>
          <p:cNvPicPr>
            <a:picLocks noChangeAspect="1" noChangeArrowheads="1"/>
          </p:cNvPicPr>
          <p:nvPr/>
        </p:nvPicPr>
        <p:blipFill>
          <a:blip r:embed="rId2" cstate="print"/>
          <a:srcRect b="83600"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052736"/>
            <a:ext cx="6840760" cy="936104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Кто такие паразиты?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2348880"/>
            <a:ext cx="5472608" cy="30243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/>
              <a:t>Паразит</a:t>
            </a:r>
            <a:r>
              <a:rPr lang="ru-RU" dirty="0"/>
              <a:t> </a:t>
            </a:r>
            <a:r>
              <a:rPr lang="ru-RU" dirty="0" smtClean="0"/>
              <a:t>(с греч. «</a:t>
            </a:r>
            <a:r>
              <a:rPr lang="ru-RU" dirty="0"/>
              <a:t>нахлебник</a:t>
            </a:r>
            <a:r>
              <a:rPr lang="ru-RU" dirty="0" smtClean="0"/>
              <a:t>») – сосуществующий организм:</a:t>
            </a:r>
          </a:p>
          <a:p>
            <a:pPr algn="l"/>
            <a:endParaRPr lang="ru-RU" dirty="0" smtClean="0"/>
          </a:p>
          <a:p>
            <a:pPr marL="457200" indent="-457200" algn="l">
              <a:buFontTx/>
              <a:buChar char="-"/>
            </a:pPr>
            <a:r>
              <a:rPr lang="ru-RU" dirty="0" smtClean="0"/>
              <a:t>использует человеческий организм как среду питания и обитания</a:t>
            </a:r>
          </a:p>
          <a:p>
            <a:pPr marL="457200" indent="-457200" algn="l">
              <a:buFontTx/>
              <a:buChar char="-"/>
            </a:pPr>
            <a:r>
              <a:rPr lang="ru-RU" dirty="0" smtClean="0"/>
              <a:t>имеет цель существовать совместно </a:t>
            </a:r>
            <a:r>
              <a:rPr lang="ru-RU" dirty="0"/>
              <a:t>с </a:t>
            </a:r>
            <a:r>
              <a:rPr lang="ru-RU" dirty="0" smtClean="0"/>
              <a:t>другими организмами в человеке</a:t>
            </a:r>
            <a:endParaRPr lang="ru-RU" dirty="0"/>
          </a:p>
        </p:txBody>
      </p:sp>
      <p:pic>
        <p:nvPicPr>
          <p:cNvPr id="5" name="Рисунок 4" descr="Червяк.png"/>
          <p:cNvPicPr>
            <a:picLocks noChangeAspect="1"/>
          </p:cNvPicPr>
          <p:nvPr/>
        </p:nvPicPr>
        <p:blipFill>
          <a:blip r:embed="rId3" cstate="print"/>
          <a:srcRect r="43699"/>
          <a:stretch>
            <a:fillRect/>
          </a:stretch>
        </p:blipFill>
        <p:spPr>
          <a:xfrm>
            <a:off x="572" y="2132856"/>
            <a:ext cx="3546730" cy="472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maganov.fi\Desktop\тригельм\тригельм презентация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7056784" cy="29523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От </a:t>
            </a:r>
            <a:r>
              <a:rPr lang="ru-RU" sz="3500" b="1" dirty="0" smtClean="0"/>
              <a:t>1 клетки </a:t>
            </a:r>
            <a:r>
              <a:rPr lang="ru-RU" dirty="0" smtClean="0"/>
              <a:t>до </a:t>
            </a:r>
            <a:r>
              <a:rPr lang="ru-RU" sz="3500" b="1" dirty="0" smtClean="0"/>
              <a:t>7 метров</a:t>
            </a:r>
            <a:r>
              <a:rPr lang="ru-RU" b="1" dirty="0" smtClean="0"/>
              <a:t> </a:t>
            </a:r>
            <a:r>
              <a:rPr lang="ru-RU" dirty="0" smtClean="0"/>
              <a:t>в длину</a:t>
            </a:r>
          </a:p>
          <a:p>
            <a:pPr algn="l"/>
            <a:r>
              <a:rPr lang="ru-RU" b="1" dirty="0" smtClean="0"/>
              <a:t>287</a:t>
            </a:r>
            <a:r>
              <a:rPr lang="ru-RU" dirty="0" smtClean="0"/>
              <a:t> разновидностей паразитов</a:t>
            </a:r>
          </a:p>
          <a:p>
            <a:pPr algn="l"/>
            <a:r>
              <a:rPr lang="ru-RU" b="1" dirty="0" smtClean="0"/>
              <a:t>70 </a:t>
            </a:r>
            <a:r>
              <a:rPr lang="ru-RU" dirty="0" smtClean="0"/>
              <a:t>видов</a:t>
            </a:r>
            <a:r>
              <a:rPr lang="ru-RU" b="1" dirty="0" smtClean="0"/>
              <a:t> </a:t>
            </a:r>
            <a:r>
              <a:rPr lang="ru-RU" dirty="0" smtClean="0"/>
              <a:t>паразитов способны жить в организме человека</a:t>
            </a:r>
          </a:p>
          <a:p>
            <a:pPr algn="l"/>
            <a:r>
              <a:rPr lang="ru-RU" dirty="0" smtClean="0"/>
              <a:t>Около </a:t>
            </a:r>
            <a:r>
              <a:rPr lang="ru-RU" b="1" dirty="0" smtClean="0"/>
              <a:t>20 млн случаев </a:t>
            </a:r>
            <a:r>
              <a:rPr lang="ru-RU" dirty="0" smtClean="0"/>
              <a:t>паразитарных заболеваний в РФ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07704" y="1052736"/>
            <a:ext cx="68407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Немного цифр…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69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maganov.fi\Desktop\тригельм\тригельм презентация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424936" cy="93610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Как паразиты попадают в организм?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409469"/>
              </p:ext>
            </p:extLst>
          </p:nvPr>
        </p:nvGraphicFramePr>
        <p:xfrm>
          <a:off x="971600" y="2276440"/>
          <a:ext cx="7344816" cy="3672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ПУТИ ПОПАДАНИЯ В ОРГАНИЗМ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СПОСОБЫ НЕОБХОДИМОЙ ЗАЩИТЫ ОТ ПАРАЗИТОВ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Пища, 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Мытье и термическая обработка овощей и фруктов, личная гигиена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Контактно-бытовой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Гигиена рук, одежды, контактных поверхностей, жилья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Воздушно-капельный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Гигиена</a:t>
                      </a:r>
                      <a:r>
                        <a:rPr lang="ru-RU" baseline="0" dirty="0" smtClean="0"/>
                        <a:t> мест обитания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Половой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Защита при половых контактах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Укусы насекомых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Репелленты и средства защиты от насекомых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 матери</a:t>
                      </a:r>
                      <a:r>
                        <a:rPr lang="ru-RU" baseline="0" dirty="0" smtClean="0"/>
                        <a:t> к плоду (в утробе)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Гигиена матери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7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олит живот 2.png"/>
          <p:cNvPicPr>
            <a:picLocks noChangeAspect="1"/>
          </p:cNvPicPr>
          <p:nvPr/>
        </p:nvPicPr>
        <p:blipFill>
          <a:blip r:embed="rId2" cstate="print"/>
          <a:srcRect t="26904" r="57095"/>
          <a:stretch>
            <a:fillRect/>
          </a:stretch>
        </p:blipFill>
        <p:spPr>
          <a:xfrm>
            <a:off x="1142" y="1568800"/>
            <a:ext cx="4138810" cy="5288343"/>
          </a:xfrm>
          <a:prstGeom prst="rect">
            <a:avLst/>
          </a:prstGeom>
        </p:spPr>
      </p:pic>
      <p:pic>
        <p:nvPicPr>
          <p:cNvPr id="1027" name="Picture 3" descr="C:\Users\hamaganov.fi\Desktop\тригельм\тригельм презентация-05.jpg"/>
          <p:cNvPicPr>
            <a:picLocks noChangeAspect="1" noChangeArrowheads="1"/>
          </p:cNvPicPr>
          <p:nvPr/>
        </p:nvPicPr>
        <p:blipFill>
          <a:blip r:embed="rId3" cstate="print"/>
          <a:srcRect b="84650"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5"/>
            <a:ext cx="7992888" cy="136815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Влияние паразитов на организм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2060848"/>
            <a:ext cx="48245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Травмируют органы и ткани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Истощают иммунную систему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Нарушают обмен веществ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Отравляют организм токсинами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Нарушают </a:t>
            </a:r>
            <a:r>
              <a:rPr lang="ru-RU" sz="2400" dirty="0"/>
              <a:t>кровоснабжение органов и </a:t>
            </a:r>
            <a:r>
              <a:rPr lang="ru-RU" sz="2400" dirty="0" err="1"/>
              <a:t>лимфообращение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Угнетают микрофлору кожи, кишечника и пр.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Тормозят рост и развитие детей</a:t>
            </a:r>
          </a:p>
        </p:txBody>
      </p:sp>
    </p:spTree>
    <p:extLst>
      <p:ext uri="{BB962C8B-B14F-4D97-AF65-F5344CB8AC3E}">
        <p14:creationId xmlns:p14="http://schemas.microsoft.com/office/powerpoint/2010/main" val="9415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maganov.fi\Desktop\тригельм\тригельм презентация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3"/>
            <a:ext cx="7992888" cy="1368151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В чем сила паразитов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358166"/>
            <a:ext cx="734481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Паразиты обладают особыми </a:t>
            </a:r>
            <a:r>
              <a:rPr lang="ru-RU" sz="2200" b="1" dirty="0" smtClean="0"/>
              <a:t>адаптивными способностями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– </a:t>
            </a:r>
            <a:r>
              <a:rPr lang="ru-RU" sz="2200" dirty="0" smtClean="0"/>
              <a:t>Могут не распознаваться иммунной системой человека.</a:t>
            </a:r>
          </a:p>
          <a:p>
            <a:r>
              <a:rPr lang="ru-RU" sz="2200" dirty="0" smtClean="0"/>
              <a:t>– Особо плодовиты.</a:t>
            </a:r>
          </a:p>
          <a:p>
            <a:r>
              <a:rPr lang="ru-RU" sz="2200" dirty="0" smtClean="0"/>
              <a:t>– Имеют специальные присоски для крепления к живым тканям.</a:t>
            </a:r>
          </a:p>
          <a:p>
            <a:r>
              <a:rPr lang="ru-RU" sz="2200" dirty="0" smtClean="0"/>
              <a:t>– Могут жить без кислорода.</a:t>
            </a:r>
          </a:p>
          <a:p>
            <a:r>
              <a:rPr lang="ru-RU" sz="2200" dirty="0" smtClean="0"/>
              <a:t>– Длительное время не выдают себя, ведут скрытый образ жизни.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4023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amaganov.fi\Desktop\тригельм\тригельм презентация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992888" cy="648071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Варианты борьбы с паразитами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92564"/>
              </p:ext>
            </p:extLst>
          </p:nvPr>
        </p:nvGraphicFramePr>
        <p:xfrm>
          <a:off x="395536" y="1948711"/>
          <a:ext cx="8424936" cy="46486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14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ТРАДИЦИОННОЕ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ЛЕЧЕНИЕ</a:t>
                      </a:r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603">
                <a:tc>
                  <a:txBody>
                    <a:bodyPr/>
                    <a:lstStyle/>
                    <a:p>
                      <a:pPr algn="l"/>
                      <a:endParaRPr lang="ru-RU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Высокая эффективность</a:t>
                      </a:r>
                      <a:endParaRPr lang="ru-RU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  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Химическая основа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  Большое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количество побочных  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b="1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    эффектов</a:t>
                      </a:r>
                      <a:endParaRPr lang="ru-RU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633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НАРОДНЫЕ СПОСОБЫ ТРАВОЛЕЧЕНИЯ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(чеснок, настойка полыни, молотый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имбирь, травяные отвары и пр.)</a:t>
                      </a:r>
                      <a:endParaRPr lang="ru-RU"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129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Природная основа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Отсутствие побочных эффектов</a:t>
                      </a:r>
                      <a:endParaRPr lang="ru-RU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  Сложно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контролируемые дозировки,     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b="1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    непроверенная эффективность</a:t>
                      </a:r>
                      <a:endParaRPr lang="ru-RU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441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БИОЛОГИЧЕСКИ АКТИВНЫЕ ДОБАВКИ И КОМПЛЕКСЫ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563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Природная основа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Отсутствие побочных эффектов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Многостороннее воздействие     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    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комплексного состава</a:t>
                      </a:r>
                      <a:endParaRPr lang="ru-RU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   Строгое соблюдение схемы</a:t>
                      </a:r>
                      <a:endParaRPr lang="ru-RU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1331640" y="1772816"/>
            <a:ext cx="720080" cy="7200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12157" y="1806930"/>
            <a:ext cx="553908" cy="498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+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20706" y="1772816"/>
            <a:ext cx="720080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01223" y="1782547"/>
            <a:ext cx="553908" cy="498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56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maganov.fi\Desktop\тригельм\тригельм презентация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2355845"/>
            <a:ext cx="857266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Очищение кишечника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Подготовка желчевыводящих путей к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антипаразитарному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воздействию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Антипаразитарный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удар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Парализует средних и крупных  паразитов, нейтрализует мелких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Восстановление микрофлоры кишечника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Снижение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антипаразитарного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фона путем выведения остаточных паразитов           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11297" y="1340768"/>
            <a:ext cx="2160503" cy="878754"/>
            <a:chOff x="539552" y="1340768"/>
            <a:chExt cx="2160503" cy="87875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552" y="1340768"/>
              <a:ext cx="2160503" cy="878754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1835696" y="1916832"/>
              <a:ext cx="792088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666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71" y="428"/>
            <a:ext cx="9142858" cy="6857143"/>
            <a:chOff x="571" y="428"/>
            <a:chExt cx="9142858" cy="6857143"/>
          </a:xfrm>
        </p:grpSpPr>
        <p:pic>
          <p:nvPicPr>
            <p:cNvPr id="3" name="Рисунок 2" descr="Со старой упак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" y="428"/>
              <a:ext cx="9142858" cy="6857143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323528" y="476672"/>
              <a:ext cx="4608512" cy="6192688"/>
              <a:chOff x="323528" y="476672"/>
              <a:chExt cx="4608512" cy="6192688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95536" y="476672"/>
                <a:ext cx="4536504" cy="4320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323528" y="2348880"/>
                <a:ext cx="3456384" cy="4320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971600" y="1402183"/>
            <a:ext cx="59766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Ранее состав первой формулы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Тригельма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был идентичен формуле №1 Истоков Чистоты.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Теперь состав модифицирован таким образом, чтобы в нём остались самые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активные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компоненты в увеличенной дозе: 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Сенна 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обеспечивающая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слабительный эффект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Травы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прямого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антипаразитарного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действия – пижма и экстракты коры осины и черемши.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Соответственно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поменялось и название первой формулы.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21296" y="249396"/>
            <a:ext cx="7075040" cy="1152788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Обновление состава продукта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1151</Words>
  <Application>Microsoft Office PowerPoint</Application>
  <PresentationFormat>Экран (4:3)</PresentationFormat>
  <Paragraphs>270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Кто такие паразиты?</vt:lpstr>
      <vt:lpstr>Презентация PowerPoint</vt:lpstr>
      <vt:lpstr>Как паразиты попадают в организм?</vt:lpstr>
      <vt:lpstr>Влияние паразитов на организм </vt:lpstr>
      <vt:lpstr>В чем сила паразитов</vt:lpstr>
      <vt:lpstr>Варианты борьбы с паразитами</vt:lpstr>
      <vt:lpstr>Презентация PowerPoint</vt:lpstr>
      <vt:lpstr>Обновление состава продукта</vt:lpstr>
      <vt:lpstr>Свойства продукта</vt:lpstr>
      <vt:lpstr>Презентация PowerPoint</vt:lpstr>
      <vt:lpstr>Презентация PowerPoint</vt:lpstr>
      <vt:lpstr>Презентация PowerPoint</vt:lpstr>
      <vt:lpstr>Этапы выведения паразитов</vt:lpstr>
      <vt:lpstr>Базовая схема применения</vt:lpstr>
      <vt:lpstr>Схема применения для детей старше 7 лет</vt:lpstr>
      <vt:lpstr>Схема применения для людей с хроническими заболеваниями ЖКТ</vt:lpstr>
      <vt:lpstr>Важно помнить!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ТРИГЕЛЬМ</dc:title>
  <dc:creator>Абдулсатарова Мария Владимировна</dc:creator>
  <cp:lastModifiedBy>Юлиан Турсин</cp:lastModifiedBy>
  <cp:revision>90</cp:revision>
  <dcterms:created xsi:type="dcterms:W3CDTF">2014-06-02T04:57:59Z</dcterms:created>
  <dcterms:modified xsi:type="dcterms:W3CDTF">2016-04-01T05:09:40Z</dcterms:modified>
</cp:coreProperties>
</file>