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2" r:id="rId3"/>
    <p:sldId id="260" r:id="rId4"/>
    <p:sldId id="263" r:id="rId5"/>
    <p:sldId id="257" r:id="rId6"/>
    <p:sldId id="261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77" r:id="rId21"/>
    <p:sldId id="279" r:id="rId22"/>
    <p:sldId id="280" r:id="rId23"/>
    <p:sldId id="25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1F77"/>
    <a:srgbClr val="D91B9A"/>
    <a:srgbClr val="CA1C67"/>
    <a:srgbClr val="F4A6E0"/>
    <a:srgbClr val="E4E45E"/>
    <a:srgbClr val="D9201B"/>
    <a:srgbClr val="F2D502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87" autoAdjust="0"/>
  </p:normalViewPr>
  <p:slideViewPr>
    <p:cSldViewPr snapToGrid="0">
      <p:cViewPr>
        <p:scale>
          <a:sx n="60" d="100"/>
          <a:sy n="60" d="100"/>
        </p:scale>
        <p:origin x="-1452" y="-1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DE6BD-B7BE-424E-AF22-5C8214FC41E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46AC-40BA-4E6D-8E01-6533B9F02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46AC-40BA-4E6D-8E01-6533B9F026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46AC-40BA-4E6D-8E01-6533B9F0267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9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8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2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0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9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7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0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5760-2865-4A9D-A0C6-27B609FE2135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9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ПРЕЗЕНТАЦИИ\Body compliment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65029" y="3701147"/>
            <a:ext cx="2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КОМПЛЕКСНАЯ</a:t>
            </a:r>
          </a:p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28622" y="1200263"/>
            <a:ext cx="6081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Выберите диетические продукты питания, которые вам по вкусу:</a:t>
            </a:r>
            <a:endParaRPr lang="ru-RU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12101" y="2969096"/>
            <a:ext cx="270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обезжиренный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творог,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обезжиренный кефир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784806" y="3003269"/>
            <a:ext cx="1543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гречка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овсянка,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перловка,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бурый Рис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20933" y="2982533"/>
            <a:ext cx="215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несколько куриных яиц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без желтков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57973" y="2637331"/>
            <a:ext cx="3232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иле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курицы/индейки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тварная </a:t>
            </a:r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телятина</a:t>
            </a:r>
            <a:r>
              <a:rPr lang="en-US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</a:t>
            </a:r>
            <a:endParaRPr lang="ru-RU" sz="2400" b="0" i="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мясо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кролика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овощной гарнир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66156" y="361884"/>
            <a:ext cx="4159953" cy="19127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964766" y="748107"/>
            <a:ext cx="3579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ПОТРЕБЛЯЙТЕ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МЕНЬШЕ КАЛОРИЙ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kartashova.ea\Desktop\s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3" t="24374" r="22959" b="31308"/>
          <a:stretch/>
        </p:blipFill>
        <p:spPr bwMode="auto">
          <a:xfrm>
            <a:off x="3925621" y="4182862"/>
            <a:ext cx="1702675" cy="17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kartashova.ea\Desktop\s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24374" r="49721" b="48221"/>
          <a:stretch/>
        </p:blipFill>
        <p:spPr bwMode="auto">
          <a:xfrm>
            <a:off x="1630331" y="4572929"/>
            <a:ext cx="1852448" cy="1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kartashova.ea\Desktop\s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3" t="24374" r="22959" b="31308"/>
          <a:stretch/>
        </p:blipFill>
        <p:spPr bwMode="auto">
          <a:xfrm>
            <a:off x="6499498" y="4149763"/>
            <a:ext cx="1702675" cy="17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kartashova.ea\Desktop\s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24374" r="49721" b="48221"/>
          <a:stretch/>
        </p:blipFill>
        <p:spPr bwMode="auto">
          <a:xfrm>
            <a:off x="8636802" y="4512121"/>
            <a:ext cx="1852448" cy="1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2081" y="1087441"/>
            <a:ext cx="38175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Примерно 30 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мл</a:t>
            </a:r>
          </a:p>
          <a:p>
            <a:pPr algn="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кг веса в 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день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2741" y="4073623"/>
            <a:ext cx="7631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будет дополнительно снижать вес, за счёт уменьшения задержки воды в организме (что особенно актуально для женщин в силу особенностей гормонального фона).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 rot="10800000">
            <a:off x="3098464" y="2802897"/>
            <a:ext cx="762000" cy="876816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0800000">
            <a:off x="1955469" y="2802897"/>
            <a:ext cx="762000" cy="876816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 rot="10800000">
            <a:off x="4241469" y="2798571"/>
            <a:ext cx="762000" cy="876816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 rot="10800000">
            <a:off x="5384455" y="2798571"/>
            <a:ext cx="762000" cy="876816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0800000">
            <a:off x="6527440" y="2798571"/>
            <a:ext cx="762000" cy="876816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0800000">
            <a:off x="7670424" y="2798571"/>
            <a:ext cx="762000" cy="876816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 rot="10800000">
            <a:off x="8813408" y="2798571"/>
            <a:ext cx="762000" cy="876816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 rot="10800000">
            <a:off x="9956392" y="2798571"/>
            <a:ext cx="762000" cy="876816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63285" y="519544"/>
            <a:ext cx="6441655" cy="19127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93224" y="921533"/>
            <a:ext cx="6073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и не забывайте о необходимости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приёма </a:t>
            </a:r>
            <a:r>
              <a:rPr lang="ru-RU" sz="3200" dirty="0">
                <a:solidFill>
                  <a:schemeClr val="bg1"/>
                </a:solidFill>
              </a:rPr>
              <a:t>чистой питьевой </a:t>
            </a:r>
            <a:r>
              <a:rPr lang="ru-RU" sz="3200" dirty="0" smtClean="0">
                <a:solidFill>
                  <a:schemeClr val="bg1"/>
                </a:solidFill>
              </a:rPr>
              <a:t>воды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96359" y="299216"/>
            <a:ext cx="9380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Задача кажется непростой? </a:t>
            </a:r>
          </a:p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Сибирское здоровье готово помочь! 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147" y="5509463"/>
            <a:ext cx="6622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КОМПЛЕКСНАЯ ПРОГРАММА </a:t>
            </a:r>
            <a:endParaRPr lang="ru-RU" sz="3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BODY </a:t>
            </a:r>
            <a:r>
              <a:rPr lang="en-US" sz="3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COMPLIMENT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 descr="S:\ПРЕЗЕНТАЦИИ\Body compliment\BC сер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28053" r="14868" b="11511"/>
          <a:stretch/>
        </p:blipFill>
        <p:spPr bwMode="auto">
          <a:xfrm>
            <a:off x="1872636" y="1684966"/>
            <a:ext cx="8327660" cy="40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15653" y="551472"/>
            <a:ext cx="469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accent6"/>
                </a:solidFill>
              </a:rPr>
              <a:t>ОЧИЩАЕМ ОРГАНИЗМ 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4558" y="1247388"/>
            <a:ext cx="1077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Скапливающиеся в организме продукты обмена веществ, токсины или так называемые «шлаки», могут задерживать до 4 литров жидкости, то есть почти до 4 лишних килограммов веса!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2668" y="309411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Травяной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турбочай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ускоряет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процесс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похудения и дарит легкость. </a:t>
            </a: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Сенна избавляет от излишков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жидкости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оказывает слабительное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действие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Имбирь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сжигает жиры, а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курильский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чай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помогает нормализовать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обмен веществ.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44668" y="3240244"/>
            <a:ext cx="165100" cy="1651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57368" y="4155484"/>
            <a:ext cx="165100" cy="1651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0068" y="5058024"/>
            <a:ext cx="165100" cy="1651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44668" y="2348042"/>
            <a:ext cx="664733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ТУРБО-ЧАЙ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43" name="Picture 3" descr="S:\ПРЕЗЕНТАЦИИ\Body compliment\ча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43333" r="29307" b="9234"/>
          <a:stretch/>
        </p:blipFill>
        <p:spPr bwMode="auto">
          <a:xfrm>
            <a:off x="1103579" y="2334349"/>
            <a:ext cx="3948925" cy="43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ПРЕЗЕНТАЦИИ\Body compliment\ча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43333" r="29307" b="9234"/>
          <a:stretch/>
        </p:blipFill>
        <p:spPr bwMode="auto">
          <a:xfrm>
            <a:off x="1671155" y="1875507"/>
            <a:ext cx="3948925" cy="43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79242" y="2285030"/>
            <a:ext cx="301747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Активный состав</a:t>
            </a:r>
            <a:r>
              <a:rPr lang="ru-RU" sz="2800" b="1" dirty="0" smtClean="0">
                <a:solidFill>
                  <a:schemeClr val="accent6"/>
                </a:solidFill>
              </a:rPr>
              <a:t>:</a:t>
            </a:r>
          </a:p>
          <a:p>
            <a:endParaRPr lang="ru-RU" sz="1000" dirty="0" smtClean="0"/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листья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сенны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кора крушины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курильский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чай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405427"/>
            <a:ext cx="5502185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</a:t>
            </a:r>
            <a:r>
              <a:rPr lang="ru-RU" sz="2400" b="1" dirty="0" smtClean="0">
                <a:solidFill>
                  <a:schemeClr val="bg1"/>
                </a:solidFill>
              </a:rPr>
              <a:t>Ускорение </a:t>
            </a:r>
            <a:r>
              <a:rPr lang="ru-RU" sz="2400" b="1" dirty="0" smtClean="0">
                <a:solidFill>
                  <a:schemeClr val="bg1"/>
                </a:solidFill>
              </a:rPr>
              <a:t>работы кишечника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392" y="4446474"/>
            <a:ext cx="5524038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СПОСОБ ПРИМЕНЕНИЯ: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фильтр-пакет залить 1 стаканом (200 мл) кипятка, настоять в течение 15 минут, отжать. Довести объем до 200 мл. Принимать взрослым по 1/2 стакана 2 раза в день, во время еды. Продолжительность приема 4 недели.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5653" y="551472"/>
            <a:ext cx="469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accent6"/>
                </a:solidFill>
              </a:rPr>
              <a:t>ТУРБО-ЧАЙ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18381" y="2866788"/>
            <a:ext cx="30174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имбирь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кусочки яблока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цветки ромашки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00411" y="3109878"/>
            <a:ext cx="6141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Соединения хрома способствуют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снижению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аппетита, уменьшают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потребность в жирной и углеводной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пище.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Экстракт корня элеутерококка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помогает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углеводам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быстро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преобразоваться в энергию внутри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клеток.</a:t>
            </a: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Экстракт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момордики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активизирует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метаболизм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углеводов, подавляет превращение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углеводов в жиры.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412" y="3256010"/>
            <a:ext cx="165100" cy="165100"/>
          </a:xfrm>
          <a:prstGeom prst="roundRect">
            <a:avLst/>
          </a:prstGeom>
          <a:solidFill>
            <a:srgbClr val="D91B9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05112" y="4171250"/>
            <a:ext cx="165100" cy="165100"/>
          </a:xfrm>
          <a:prstGeom prst="roundRect">
            <a:avLst/>
          </a:prstGeom>
          <a:solidFill>
            <a:srgbClr val="D91B9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7812" y="5073790"/>
            <a:ext cx="165100" cy="165100"/>
          </a:xfrm>
          <a:prstGeom prst="roundRect">
            <a:avLst/>
          </a:prstGeom>
          <a:solidFill>
            <a:srgbClr val="D91B9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95899" y="2395340"/>
            <a:ext cx="6896100" cy="461665"/>
          </a:xfrm>
          <a:prstGeom prst="rect">
            <a:avLst/>
          </a:prstGeom>
          <a:solidFill>
            <a:srgbClr val="D91B9A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ХРОМЛИПАЗА 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5231" y="1198091"/>
            <a:ext cx="1077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молекула глюкозы притягивает на себя 4 молекулы воды, таким образом наши энергетические депо при полной загрузке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дают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несколько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лишних килограммов в виде жидкости.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551472"/>
            <a:ext cx="561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D91B9A"/>
                </a:solidFill>
              </a:rPr>
              <a:t>КОНТРОЛИРУЕМ АППЕТИТ</a:t>
            </a:r>
            <a:endParaRPr lang="ru-RU" sz="3600" dirty="0">
              <a:solidFill>
                <a:srgbClr val="D91B9A"/>
              </a:solidFill>
            </a:endParaRPr>
          </a:p>
        </p:txBody>
      </p:sp>
      <p:pic>
        <p:nvPicPr>
          <p:cNvPr id="11266" name="Picture 2" descr="S:\ПРЕЗЕНТАЦИИ\Body compliment\хром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36358" r="70522" b="12454"/>
          <a:stretch/>
        </p:blipFill>
        <p:spPr bwMode="auto">
          <a:xfrm>
            <a:off x="1718826" y="1959736"/>
            <a:ext cx="2348678" cy="458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6345" y="247345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D91B9A"/>
                </a:solidFill>
              </a:rPr>
              <a:t>Активный состав</a:t>
            </a:r>
            <a:r>
              <a:rPr lang="ru-RU" sz="2800" dirty="0" smtClean="0">
                <a:solidFill>
                  <a:srgbClr val="D91B9A"/>
                </a:solidFill>
              </a:rPr>
              <a:t>:</a:t>
            </a:r>
            <a:endParaRPr lang="ru-RU" sz="1000" dirty="0" smtClean="0"/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энергомодулирующий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ErgoSlim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™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экстракт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момордики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Momordica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charantia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хромсодержащая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спирулина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ChromBio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™ </a:t>
            </a: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экстракт элеутерококка (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Eleutherococcus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senticosus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1268" y="4857074"/>
            <a:ext cx="5966153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91B9A"/>
                </a:solidFill>
              </a:rPr>
              <a:t>СПОСОБ ПРИМЕНЕНИЯ: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принимать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2 капсулы в первой половине дня (желательно перед тренировкой).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551472"/>
            <a:ext cx="561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D91B9A"/>
                </a:solidFill>
              </a:rPr>
              <a:t>ХРОМЛИПАЗА</a:t>
            </a:r>
            <a:endParaRPr lang="ru-RU" sz="3600" dirty="0">
              <a:solidFill>
                <a:srgbClr val="D91B9A"/>
              </a:solidFill>
            </a:endParaRPr>
          </a:p>
        </p:txBody>
      </p:sp>
      <p:pic>
        <p:nvPicPr>
          <p:cNvPr id="11" name="Picture 2" descr="S:\ПРЕЗЕНТАЦИИ\Body compliment\хром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36358" r="70522" b="12454"/>
          <a:stretch/>
        </p:blipFill>
        <p:spPr bwMode="auto">
          <a:xfrm>
            <a:off x="2128731" y="1457539"/>
            <a:ext cx="2144269" cy="41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431289"/>
            <a:ext cx="4792717" cy="461665"/>
          </a:xfrm>
          <a:prstGeom prst="rect">
            <a:avLst/>
          </a:prstGeom>
          <a:solidFill>
            <a:srgbClr val="D91B9A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 Углеводный 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5092" y="3188708"/>
            <a:ext cx="66058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Гуар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связывает избытки углеводов и сахара в кишечнике, подавляет чувство голода, способствует быстрому насыщению.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Олигохитозан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связывает избыток жиров и холестерина в кишечнике. 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Альгинаты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ускоряют прохождение пищи через кишечник, тем самым снижая усвоение избытков пищи, алкоголя и образование вредных продуктов распада.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7092" y="3334840"/>
            <a:ext cx="165100" cy="165100"/>
          </a:xfrm>
          <a:prstGeom prst="roundRect">
            <a:avLst/>
          </a:prstGeom>
          <a:solidFill>
            <a:srgbClr val="D9201B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89792" y="4366192"/>
            <a:ext cx="165100" cy="165100"/>
          </a:xfrm>
          <a:prstGeom prst="roundRect">
            <a:avLst/>
          </a:prstGeom>
          <a:solidFill>
            <a:srgbClr val="D9201B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2492" y="5109078"/>
            <a:ext cx="165100" cy="165100"/>
          </a:xfrm>
          <a:prstGeom prst="roundRect">
            <a:avLst/>
          </a:prstGeom>
          <a:solidFill>
            <a:srgbClr val="D9201B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78400" y="2395340"/>
            <a:ext cx="7213599" cy="461665"/>
          </a:xfrm>
          <a:prstGeom prst="rect">
            <a:avLst/>
          </a:prstGeom>
          <a:solidFill>
            <a:srgbClr val="D9201B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АКТИВ </a:t>
            </a:r>
            <a:r>
              <a:rPr lang="ru-RU" sz="2400" b="1" dirty="0" smtClean="0">
                <a:solidFill>
                  <a:schemeClr val="bg1"/>
                </a:solidFill>
              </a:rPr>
              <a:t>ФАЙБЕР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2083" y="1198091"/>
            <a:ext cx="1077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кг жира занимает почти вдвое больший объём, чем 1 кг мышц, поэтому сантиметровая лента более наглядно покажет ваш прогресс, чем весы.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7076" y="551472"/>
            <a:ext cx="909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ОГРАНИЧИВАЕМ СЛАДКОЕ И ЖИРНОЕ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S:\ПРЕЗЕНТАЦИИ\Body compliment\актив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2" t="35370" r="15872" b="13378"/>
          <a:stretch/>
        </p:blipFill>
        <p:spPr bwMode="auto">
          <a:xfrm>
            <a:off x="1749975" y="1742911"/>
            <a:ext cx="2301765" cy="48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5629" y="1865855"/>
            <a:ext cx="57706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Активный состав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пектиновый комплекс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Полипектинат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™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(цитрусовые, яблочные, ягодные пектины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гуаровая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камедь</a:t>
            </a: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ламинария</a:t>
            </a: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корень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лопуха</a:t>
            </a: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корень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алтея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олигохит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пищевой (олигосахарид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хитозана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6498" y="4715615"/>
            <a:ext cx="5729757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СПОСОБ ПРИМЕНЕНИЯ: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2-3 капсулы 2 раза в день за 30-40 минут до еды курсами по 2-3 месяца. Перед банкетами рекомендуем принимать по 10-12 капсул за 1 час до события.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7641" y="551472"/>
            <a:ext cx="496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АКТИВ ФАЙБЕР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2" name="Picture 2" descr="S:\ПРЕЗЕНТАЦИИ\Body compliment\актив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2" t="35370" r="15872" b="13378"/>
          <a:stretch/>
        </p:blipFill>
        <p:spPr bwMode="auto">
          <a:xfrm>
            <a:off x="2116572" y="1197803"/>
            <a:ext cx="2067741" cy="43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305671"/>
            <a:ext cx="5297226" cy="830997"/>
          </a:xfrm>
          <a:prstGeom prst="rect">
            <a:avLst/>
          </a:prstGeom>
          <a:solidFill>
            <a:srgbClr val="D9201B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Быстрое насыщение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и контроль аппетита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7547" y="3191722"/>
            <a:ext cx="66203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Розовый перец способствует дроблению жировых запасов на более мелкие фрагменты, которые затем легче сжигаются организмом.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Розмарин восстанавливает нежность и эластичность кожи, противодействует задержке жидкости и застою лимфы.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Можжевельник способствует глубокой регенерации клеток эпидермиса, улучшает состояние кожи, устраняя дряблость, неровный цвет и следы усталости.</a:t>
            </a: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548" y="3323340"/>
            <a:ext cx="165100" cy="165100"/>
          </a:xfrm>
          <a:prstGeom prst="roundRect">
            <a:avLst/>
          </a:prstGeom>
          <a:solidFill>
            <a:srgbClr val="F2D50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42248" y="4531596"/>
            <a:ext cx="165100" cy="165100"/>
          </a:xfrm>
          <a:prstGeom prst="roundRect">
            <a:avLst/>
          </a:prstGeom>
          <a:solidFill>
            <a:srgbClr val="F2D50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54948" y="5451154"/>
            <a:ext cx="165100" cy="165100"/>
          </a:xfrm>
          <a:prstGeom prst="roundRect">
            <a:avLst/>
          </a:prstGeom>
          <a:solidFill>
            <a:srgbClr val="F2D50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98579" y="2521468"/>
            <a:ext cx="779342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МАСЛО-СКУЛЬПТОР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5231" y="1059211"/>
            <a:ext cx="11060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результате интенсивного сжигания жиров образуется большое количество жидкости, попадающей в межклеточное пространство. Визуально это может выглядеть как отек. Для предотвращения застоя жидкости и своевременного её выведения, необходимо улучшать локальный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лимфоток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проводя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лимфодренажный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массаж.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7076" y="551472"/>
            <a:ext cx="909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УЛУЧШАЕМ МИКРОЦИРКУЛЯЦИЮ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3314" name="Picture 2" descr="S:\ПРЕЗЕНТАЦИИ\Body compliment\масл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30529" r="58876" b="13225"/>
          <a:stretch/>
        </p:blipFill>
        <p:spPr bwMode="auto">
          <a:xfrm>
            <a:off x="1757060" y="2384112"/>
            <a:ext cx="1751563" cy="42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9829" y="1761006"/>
            <a:ext cx="90786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Каждая женщина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которая хотя бы раз в жизни 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ЗАДАВАЛАСЬ ЦЕЛЬЮ ПОХУДЕТЬ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сталкивалась с бесчисленным количеством рецептов достижения стройной фигуры.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0926" y="1416657"/>
            <a:ext cx="6830159" cy="39549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Активный состав</a:t>
            </a:r>
            <a:r>
              <a:rPr lang="ru-RU" sz="2800" dirty="0" smtClean="0">
                <a:solidFill>
                  <a:srgbClr val="FFC000"/>
                </a:solidFill>
              </a:rPr>
              <a:t>:</a:t>
            </a: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семян подсолнечника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касторовое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кокосовое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макадамии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абрикоса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миндаля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мяты кудрявой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эфирное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красного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перца</a:t>
            </a:r>
          </a:p>
          <a:p>
            <a:pPr>
              <a:buFontTx/>
              <a:buChar char="-"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экстракт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шинуса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фисташколистного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эфирное масло лаванды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шалфея мускатного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эфирное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экстракт листьев розмарина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герани эфирное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можжевельника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эфирное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розмарина эфирное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926" y="4638760"/>
            <a:ext cx="6394481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СПОСОБ ПРИМЕНЕНИЯ: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наносить масло интенсивными массажными движениями на чистую кожу всего тела или на определенные участки, которые требуют воздействия. При проведении массажа добавляйте масло по мере необходимости.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 descr="S:\ПРЕЗЕНТАЦИИ\Body compliment\масл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30529" r="58876" b="13225"/>
          <a:stretch/>
        </p:blipFill>
        <p:spPr bwMode="auto">
          <a:xfrm>
            <a:off x="2115080" y="1182004"/>
            <a:ext cx="1751563" cy="42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204073"/>
            <a:ext cx="4513943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		 Двойной удар по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         жировым клеткам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7076" y="551472"/>
            <a:ext cx="909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МАСЛО-СКУЛЬПТР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8187" y="3273798"/>
            <a:ext cx="66203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Молекулярный комплекс Х50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Silhouette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вызывает перепрограммирование жировых клеток на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низколипидный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режим функционирования.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Шинус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фисташколистный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облегчает выведение продуктов липидного распада и оказывает мощное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липолитическое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действие.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Эфирное масло мяты прогревает кожу, способствуя улучшению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микроциркуляции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60188" y="3405416"/>
            <a:ext cx="165100" cy="165100"/>
          </a:xfrm>
          <a:prstGeom prst="roundRect">
            <a:avLst/>
          </a:prstGeom>
          <a:solidFill>
            <a:srgbClr val="CA1C6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2888" y="4451282"/>
            <a:ext cx="165100" cy="165100"/>
          </a:xfrm>
          <a:prstGeom prst="roundRect">
            <a:avLst/>
          </a:prstGeom>
          <a:solidFill>
            <a:srgbClr val="CA1C6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85588" y="5484448"/>
            <a:ext cx="165100" cy="165100"/>
          </a:xfrm>
          <a:prstGeom prst="roundRect">
            <a:avLst/>
          </a:prstGeom>
          <a:solidFill>
            <a:srgbClr val="CA1C6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63675" y="2395340"/>
            <a:ext cx="7128324" cy="461665"/>
          </a:xfrm>
          <a:prstGeom prst="rect">
            <a:avLst/>
          </a:prstGeom>
          <a:solidFill>
            <a:srgbClr val="CA1C67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АНТИ-ЦЕЛЛЮЛИТНЫЙ </a:t>
            </a:r>
            <a:r>
              <a:rPr lang="ru-RU" sz="2400" b="1" dirty="0" smtClean="0">
                <a:solidFill>
                  <a:schemeClr val="bg1"/>
                </a:solidFill>
              </a:rPr>
              <a:t>КОНЦЕНТРАТ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5231" y="1201847"/>
            <a:ext cx="10776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 избавления от лишнего жира организм будет стремится восполнить запасы с удвоенной силой, вот почему особенно важно при появлении первых результатов не бросать резко процесс похудения, давая привыкнуть к новому образу жизни.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8" name="Picture 2" descr="S:\ПРЕЗЕНТАЦИИ\Body compliment\концентрат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t="29065" r="50000" b="15744"/>
          <a:stretch/>
        </p:blipFill>
        <p:spPr bwMode="auto">
          <a:xfrm>
            <a:off x="2002220" y="2118013"/>
            <a:ext cx="1626612" cy="45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87766" y="551472"/>
            <a:ext cx="712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A1C67"/>
                </a:solidFill>
              </a:rPr>
              <a:t>ЗАКРЕПЛЯЕМ РЕЗУЛЬТАТ</a:t>
            </a:r>
            <a:endParaRPr lang="ru-RU" sz="3600" dirty="0">
              <a:solidFill>
                <a:srgbClr val="CA1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8044" y="4796541"/>
            <a:ext cx="6288439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A1C67"/>
                </a:solidFill>
              </a:rPr>
              <a:t>СПОСОБ ПРИМЕНЕНИЯ: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чистом виде наносить на чистую кожу проблемных зон активными массажными движениями. Для придания кожи упругости смешать с любым привычным кремом и нанести на все тело. Повторять курсами в течении 1 недели с перерывом в 2-3 недели.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1258" y="1412144"/>
            <a:ext cx="6502400" cy="42473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800" dirty="0" smtClean="0">
                <a:solidFill>
                  <a:srgbClr val="CA1C67"/>
                </a:solidFill>
              </a:rPr>
              <a:t>Активный состав</a:t>
            </a:r>
            <a:r>
              <a:rPr lang="ru-RU" sz="2800" dirty="0" smtClean="0">
                <a:solidFill>
                  <a:srgbClr val="CA1C67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кофеин, витамин РР,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аллантоин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экстракт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шинуса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фисташколистного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эфир ванили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цедры апельсина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эфирное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мяты эфирное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конского каштана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семян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подсолнечника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танжерина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эфирное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листьев розмарина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туи эфирное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иглицы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плюща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цветков бузины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экстракт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кокколобы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ягодоносной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аниса эфирное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бергамота эфирное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0304" y="551472"/>
            <a:ext cx="810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A1C67"/>
                </a:solidFill>
              </a:rPr>
              <a:t>АНТИ-ЦЕЛЛЮЛИТНЫЙ КОНЦЕНТРАТ</a:t>
            </a:r>
            <a:endParaRPr lang="ru-RU" sz="3600" dirty="0">
              <a:solidFill>
                <a:srgbClr val="CA1C67"/>
              </a:solidFill>
            </a:endParaRPr>
          </a:p>
        </p:txBody>
      </p:sp>
      <p:pic>
        <p:nvPicPr>
          <p:cNvPr id="13" name="Picture 2" descr="S:\ПРЕЗЕНТАЦИИ\Body compliment\концентрат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t="29065" r="50000" b="15744"/>
          <a:stretch/>
        </p:blipFill>
        <p:spPr bwMode="auto">
          <a:xfrm>
            <a:off x="2254469" y="824149"/>
            <a:ext cx="1626612" cy="45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331453"/>
            <a:ext cx="4862286" cy="830997"/>
          </a:xfrm>
          <a:prstGeom prst="rect">
            <a:avLst/>
          </a:prstGeom>
          <a:solidFill>
            <a:srgbClr val="CA1C67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      Адресное воздействие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       на жировые клетки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S:\ПРЕЗЕНТАЦИИ\Body compliment\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0587" y="6105879"/>
            <a:ext cx="3375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 siberianhealth.com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4668" y="4434678"/>
            <a:ext cx="425507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b="1" i="1" dirty="0" smtClean="0">
                <a:solidFill>
                  <a:srgbClr val="C71F77"/>
                </a:solidFill>
              </a:rPr>
              <a:t>Ловите</a:t>
            </a:r>
          </a:p>
          <a:p>
            <a:r>
              <a:rPr lang="ru-RU" sz="4600" b="1" i="1" dirty="0" smtClean="0">
                <a:solidFill>
                  <a:srgbClr val="C71F77"/>
                </a:solidFill>
              </a:rPr>
              <a:t>комплименты!</a:t>
            </a:r>
            <a:endParaRPr lang="ru-RU" sz="4600" b="1" i="1" dirty="0">
              <a:solidFill>
                <a:srgbClr val="C71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0191" y="1326975"/>
            <a:ext cx="4760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Наверняка что-то подобное попадалось 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вам 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глаза?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35014" y="-5191827"/>
            <a:ext cx="4547267" cy="222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S:\ПРЕЗЕНТАЦИИ\Body compliment\3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47851" r="18129" b="3821"/>
          <a:stretch/>
        </p:blipFill>
        <p:spPr bwMode="auto">
          <a:xfrm rot="21359583">
            <a:off x="-156877" y="2974772"/>
            <a:ext cx="11928103" cy="42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303556">
            <a:off x="7612326" y="5548420"/>
            <a:ext cx="1008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«Я сбросила 100 кг делая обёртывания с отваром из протёртого кирпича»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 rot="372115">
            <a:off x="4737530" y="5250717"/>
            <a:ext cx="1030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«Я похудела за 2 дня на 34 кг исключив всего один продукт из рациона!»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 rot="305286">
            <a:off x="970783" y="4940876"/>
            <a:ext cx="991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«Я обрела идеальные формы всего за неделю без мучений и диет!»</a:t>
            </a:r>
            <a:endParaRPr lang="ru-RU" sz="10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679044" y="986644"/>
            <a:ext cx="5239660" cy="2989944"/>
          </a:xfrm>
          <a:prstGeom prst="wedgeRectCallout">
            <a:avLst>
              <a:gd name="adj1" fmla="val -33524"/>
              <a:gd name="adj2" fmla="val 79408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818911" y="1088436"/>
            <a:ext cx="4988956" cy="2779439"/>
            <a:chOff x="5902036" y="1364535"/>
            <a:chExt cx="4988956" cy="277943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902036" y="1364535"/>
              <a:ext cx="2066305" cy="2779439"/>
            </a:xfrm>
            <a:prstGeom prst="rect">
              <a:avLst/>
            </a:prstGeom>
            <a:solidFill>
              <a:srgbClr val="E4E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http://kaloriyka.ru/userfiles/elnemcova/image/%D0%B4%D0%BE%20%D0%B8%20%D0%BF%D0%BE%D1%81%D0%BB%D0%B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591" y="1364535"/>
              <a:ext cx="2946401" cy="277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119750" y="1715605"/>
              <a:ext cx="16942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«Я просто втягивала живот и весь жир ушёл сам!»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1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0251" y="2128140"/>
            <a:ext cx="4533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 почему-то эти «чудодейственные» методы вызывают лишь недоверие?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C:\Users\kartashova.ea\Desktop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11" y="1553934"/>
            <a:ext cx="4762500" cy="36195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2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7683" y="2263562"/>
            <a:ext cx="4488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Ну и правильно, потому что всё это чушь собачья! :)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60" name="Picture 12" descr="http://demiart.ru/forum/journal_uploads3/j1293130_1303129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22" y="1302663"/>
            <a:ext cx="4112809" cy="42708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9292" y="360845"/>
            <a:ext cx="6857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 сожалению, процесс похудения 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требует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времени и определённых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усилий.</a:t>
            </a:r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303" y="5457342"/>
            <a:ext cx="6452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 ни в коем случае не стоит огорчаться и отказываться от этой идеи!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C:\Users\kartashova.ea\Desktop\похудение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7" t="28514" r="24814" b="28631"/>
          <a:stretch/>
        </p:blipFill>
        <p:spPr bwMode="auto">
          <a:xfrm>
            <a:off x="2308873" y="1334776"/>
            <a:ext cx="7245040" cy="38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7617" y="4905515"/>
            <a:ext cx="4141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Такова реальность…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3048" y="482748"/>
            <a:ext cx="636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НАЧИНАТЬ ВСЕГДА СЛОЖНО… 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2716" y="1663577"/>
            <a:ext cx="40984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однако первые 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ПОЛУЧЕННЫЕ РЕЗУЛЬТАТЫ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будут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лучшей 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МОТИВАЦИЙ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того, чтобы двигаться дальше по намеченному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пути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7" name="Picture 3" descr="C:\Users\kartashova.ea\Desktop\1939430_724864730879681_1810956778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0" b="9349"/>
          <a:stretch/>
        </p:blipFill>
        <p:spPr bwMode="auto">
          <a:xfrm>
            <a:off x="2207598" y="1414131"/>
            <a:ext cx="3679282" cy="45188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968682" y="3967801"/>
            <a:ext cx="4159953" cy="19127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91716" y="328980"/>
            <a:ext cx="7189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 готовы? Тогда поехали</a:t>
            </a:r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1745" y="1396582"/>
            <a:ext cx="686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начала нам необходимо создать…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6700" y="2028654"/>
            <a:ext cx="5152432" cy="1912729"/>
          </a:xfrm>
          <a:prstGeom prst="rect">
            <a:avLst/>
          </a:prstGeom>
          <a:solidFill>
            <a:srgbClr val="D91B9A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51989" y="2429607"/>
            <a:ext cx="3163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УСЛОВИЯ ДЛЯ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СНИЖЕНИЯ ВЕСА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62929" y="3952035"/>
            <a:ext cx="4159953" cy="19127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76201" y="4320148"/>
            <a:ext cx="3505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ТРАТЬТЕ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БОЛЬШЕ КАЛОРИЙ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7292" y="4354024"/>
            <a:ext cx="3579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ПОТРЕБЛЯЙТЕ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МЕНЬШЕ КАЛОРИЙ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artashova.ea\Desktop\tape meas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t="35649" r="33446" b="36974"/>
          <a:stretch/>
        </p:blipFill>
        <p:spPr bwMode="auto">
          <a:xfrm rot="189267">
            <a:off x="873876" y="3853423"/>
            <a:ext cx="11372188" cy="28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2812" y="2903218"/>
            <a:ext cx="15779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ккал/час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велосипед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танцы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411" y="3267385"/>
            <a:ext cx="1386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ккал/час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прогулка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пешком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1799" y="3115564"/>
            <a:ext cx="2987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ккал/час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прыжки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 скакалкой</a:t>
            </a:r>
          </a:p>
          <a:p>
            <a:pPr algn="ctr"/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аквааэробика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тренажёрный зал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53367" y="3130703"/>
            <a:ext cx="22894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ккал/час</a:t>
            </a:r>
          </a:p>
          <a:p>
            <a:pPr algn="ctr"/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бег </a:t>
            </a:r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по </a:t>
            </a:r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ступеням</a:t>
            </a:r>
          </a:p>
          <a:p>
            <a:pPr algn="ctr"/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вверх</a:t>
            </a:r>
            <a:endParaRPr lang="ru-RU" sz="2400" b="0" i="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9812" y="1175842"/>
            <a:ext cx="6576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Выберите вид физической нагрузки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 algn="r"/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который вам по душе: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268900" y="2741561"/>
            <a:ext cx="1079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150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683389" y="498668"/>
            <a:ext cx="4159953" cy="19127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7996661" y="866781"/>
            <a:ext cx="3505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ТРАТЬТЕ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БОЛЬШЕ КАЛОРИЙ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819915" y="2394048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300</a:t>
            </a:r>
            <a:endParaRPr lang="ru-RU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336360" y="2625846"/>
            <a:ext cx="963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900</a:t>
            </a:r>
            <a:endParaRPr lang="ru-RU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464139" y="2580477"/>
            <a:ext cx="963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500</a:t>
            </a:r>
            <a:endParaRPr lang="ru-RU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926</Words>
  <Application>Microsoft Office PowerPoint</Application>
  <PresentationFormat>Произвольный</PresentationFormat>
  <Paragraphs>198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Julian Tursin</dc:creator>
  <cp:lastModifiedBy>Карташова Евгения Анатольевна</cp:lastModifiedBy>
  <cp:revision>138</cp:revision>
  <dcterms:created xsi:type="dcterms:W3CDTF">2015-07-10T03:48:22Z</dcterms:created>
  <dcterms:modified xsi:type="dcterms:W3CDTF">2015-09-02T09:40:02Z</dcterms:modified>
</cp:coreProperties>
</file>