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6" r:id="rId11"/>
    <p:sldId id="285" r:id="rId12"/>
    <p:sldId id="286" r:id="rId13"/>
    <p:sldId id="287" r:id="rId14"/>
    <p:sldId id="288" r:id="rId15"/>
    <p:sldId id="289" r:id="rId16"/>
    <p:sldId id="290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DA4"/>
    <a:srgbClr val="0D0D0D"/>
    <a:srgbClr val="9ABCE6"/>
    <a:srgbClr val="8AB2E2"/>
    <a:srgbClr val="9DE1F1"/>
    <a:srgbClr val="C5E5F3"/>
    <a:srgbClr val="92DADE"/>
    <a:srgbClr val="007A37"/>
    <a:srgbClr val="74B230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93" autoAdjust="0"/>
    <p:restoredTop sz="91884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D335-FA95-47EF-9425-B9C7B66BC68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A6-E434-47AB-9161-CDC83E8CE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0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8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9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9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Токсин</a:t>
            </a:r>
            <a:r>
              <a:rPr lang="ru-RU" baseline="0" dirty="0" smtClean="0"/>
              <a:t> </a:t>
            </a:r>
            <a:r>
              <a:rPr lang="ru-RU" dirty="0" smtClean="0"/>
              <a:t>(греч.) – яд.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3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9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Пейте много воды, чтобы очистить организм от токсинов. Вы должны выпивать по крайней мере 2 л воды в день. Также можно пить травяной или зеленый чаи, чтобы очистить организм от всего ненужного и вредного.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Включите в рацион как можно больше клетчатки. Необходимо есть больше овощей и фруктов: к примеру, бананы, тыкву, морковь и прочие полезные продукты растительного происхождения.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3. Регулярно нужно делать физические упражнения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это позволит организму очиститься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токсинов и других вредных веществ через пот. Попробуйте делать легкие упражнения, сидя в сауне: она очень хорошо подходит для потоотделения.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Постарайтесь исключить из рациона все пищевые продукты с высоким содержанием токсинов (такие как мука и сахар), жареные продукты, насыщенные жиры, обработанные пищевые продукты, мясо с гормонами и пестицидами, кофе, соду.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употребляйте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наркотики и алкоголь.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 Ешьте свежие фрукты и овощи. Если приготовить овощи с очень небольшим количеством масла, жира и специй, то вашему организму будет легче их переварить и усвоить, да и времени на это уйдет гораздо меньше.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Употребляйте в пищу как можно больше натурального цельного зерна, риса, фасоли, зелени и макарон. Ешьте по возможности натуральные, экологически чистые продукты.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9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2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Три  механизма сорбции организма:</a:t>
            </a:r>
          </a:p>
          <a:p>
            <a:pPr lvl="0"/>
            <a:r>
              <a:rPr lang="ru-RU" dirty="0" smtClean="0"/>
              <a:t>Механическая сорбция – пищевая клетчатка действует как молекулярное сито, собирающее многие компоненты кишечного содержимого. </a:t>
            </a:r>
          </a:p>
          <a:p>
            <a:pPr lvl="0"/>
            <a:r>
              <a:rPr lang="ru-RU" dirty="0" smtClean="0"/>
              <a:t>Биохимическая сорбция – низкомолекулярные пищевые волокна растворяются в кишечнике, связывают вредные вещества и нейтрализуют их.</a:t>
            </a:r>
          </a:p>
          <a:p>
            <a:pPr lvl="0"/>
            <a:r>
              <a:rPr lang="ru-RU" dirty="0" smtClean="0"/>
              <a:t>Биологическая сорбция – обеспечение роста </a:t>
            </a:r>
            <a:r>
              <a:rPr lang="ru-RU" dirty="0" err="1" smtClean="0"/>
              <a:t>бифидо</a:t>
            </a:r>
            <a:r>
              <a:rPr lang="ru-RU" dirty="0" smtClean="0"/>
              <a:t>- и </a:t>
            </a:r>
            <a:r>
              <a:rPr lang="ru-RU" dirty="0" err="1" smtClean="0"/>
              <a:t>лактобактерий</a:t>
            </a:r>
            <a:r>
              <a:rPr lang="ru-RU" dirty="0" smtClean="0"/>
              <a:t> живыми микроорганизмами и стимуляция иммунитета.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5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0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8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8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2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0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9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5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0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2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1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A21C-F629-4285-ADA5-0A145AEBC869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6600" b="1" dirty="0" smtClean="0">
                <a:solidFill>
                  <a:schemeClr val="bg1"/>
                </a:solidFill>
              </a:rPr>
              <a:t>Лимфосаны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ru-RU" sz="6600" b="1" dirty="0">
                <a:solidFill>
                  <a:schemeClr val="bg1"/>
                </a:solidFill>
              </a:rPr>
              <a:t>–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016824" cy="72008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натуральные фитосорбенты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LOGO_RU_Green_vertical бел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2232248" cy="2250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734237" y="2420888"/>
            <a:ext cx="4942219" cy="3914261"/>
            <a:chOff x="3567676" y="2348880"/>
            <a:chExt cx="5396812" cy="4274301"/>
          </a:xfrm>
        </p:grpSpPr>
        <p:pic>
          <p:nvPicPr>
            <p:cNvPr id="6" name="Picture 1" descr="C:\Users\toursin.ya\AppData\Roaming\Skype\tj.mindtrick\media_messaging\media_cache\^F4A40EA562D784974874A9C55DF4E7DD8B18F223A8E5D4232C^pimgpsh_fullsize_dist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7676" y="2420888"/>
              <a:ext cx="1837647" cy="4200335"/>
            </a:xfrm>
            <a:prstGeom prst="rect">
              <a:avLst/>
            </a:prstGeom>
            <a:noFill/>
          </p:spPr>
        </p:pic>
        <p:pic>
          <p:nvPicPr>
            <p:cNvPr id="58370" name="Picture 2" descr="C:\Users\toursin.ya\AppData\Roaming\Skype\tj.mindtrick\media_messaging\media_cache\^4F42ED1DC299F3B3C9FD9AD4975BE07D468CE157D09E472870^pimgpsh_fullsize_dist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0186" y="2414304"/>
              <a:ext cx="1841383" cy="4208877"/>
            </a:xfrm>
            <a:prstGeom prst="rect">
              <a:avLst/>
            </a:prstGeom>
            <a:noFill/>
          </p:spPr>
        </p:pic>
        <p:pic>
          <p:nvPicPr>
            <p:cNvPr id="11" name="Picture 2" descr="C:\Users\toursin.ya\AppData\Roaming\Skype\tj.mindtrick\media_messaging\media_cache\^C8277BD2F6B6C0ED337B6DF2E647D2B741F4D61BA0BFC7BBF0^pimgpsh_fullsize_dist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05781" y="2348880"/>
              <a:ext cx="1858707" cy="42484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применять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Лимфосан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схем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327" y="2606229"/>
            <a:ext cx="1417883" cy="1417883"/>
          </a:xfrm>
          <a:prstGeom prst="rect">
            <a:avLst/>
          </a:prstGeom>
        </p:spPr>
      </p:pic>
      <p:pic>
        <p:nvPicPr>
          <p:cNvPr id="7" name="Рисунок 6" descr="схема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1692" y="2497155"/>
            <a:ext cx="1368152" cy="1526957"/>
          </a:xfrm>
          <a:prstGeom prst="rect">
            <a:avLst/>
          </a:prstGeom>
        </p:spPr>
      </p:pic>
      <p:pic>
        <p:nvPicPr>
          <p:cNvPr id="8" name="Рисунок 7" descr="схема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58" y="4640812"/>
            <a:ext cx="1368152" cy="1380476"/>
          </a:xfrm>
          <a:prstGeom prst="rect">
            <a:avLst/>
          </a:prstGeom>
        </p:spPr>
      </p:pic>
      <p:pic>
        <p:nvPicPr>
          <p:cNvPr id="9" name="Рисунок 8" descr="схема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8787" y="4640812"/>
            <a:ext cx="1357154" cy="1369379"/>
          </a:xfrm>
          <a:prstGeom prst="rect">
            <a:avLst/>
          </a:prstGeom>
        </p:spPr>
      </p:pic>
      <p:pic>
        <p:nvPicPr>
          <p:cNvPr id="10" name="Рисунок 9" descr="Знак СЗ Белы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4767" y="2853505"/>
            <a:ext cx="214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buClr>
                <a:srgbClr val="007A37"/>
              </a:buClr>
            </a:pPr>
            <a:r>
              <a:rPr lang="ru-RU" b="1" dirty="0" smtClean="0"/>
              <a:t>1. Налейте </a:t>
            </a:r>
            <a:r>
              <a:rPr lang="ru-RU" b="1" dirty="0"/>
              <a:t>в высокую кружку 200 мл теплой воды.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9176" y="2823783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buClr>
                <a:srgbClr val="007A37"/>
              </a:buClr>
            </a:pPr>
            <a:r>
              <a:rPr lang="ru-RU" b="1" dirty="0" smtClean="0"/>
              <a:t>2. Добавьте 1 чай-</a:t>
            </a:r>
          </a:p>
          <a:p>
            <a:pPr indent="-514350">
              <a:buClr>
                <a:srgbClr val="007A37"/>
              </a:buClr>
            </a:pPr>
            <a:r>
              <a:rPr lang="ru-RU" b="1" dirty="0" err="1" smtClean="0"/>
              <a:t>ную</a:t>
            </a:r>
            <a:r>
              <a:rPr lang="ru-RU" b="1" dirty="0" smtClean="0"/>
              <a:t> </a:t>
            </a:r>
            <a:r>
              <a:rPr lang="ru-RU" b="1" dirty="0"/>
              <a:t>ложку «</a:t>
            </a:r>
            <a:r>
              <a:rPr lang="ru-RU" b="1" dirty="0" err="1" smtClean="0"/>
              <a:t>Лимфосана</a:t>
            </a:r>
            <a:r>
              <a:rPr lang="ru-RU" b="1" dirty="0" smtClean="0"/>
              <a:t>».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54551" y="4863836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buClr>
                <a:srgbClr val="007A37"/>
              </a:buClr>
            </a:pPr>
            <a:r>
              <a:rPr lang="ru-RU" b="1" dirty="0" smtClean="0"/>
              <a:t>3. Размешайте </a:t>
            </a:r>
            <a:r>
              <a:rPr lang="ru-RU" b="1" dirty="0"/>
              <a:t>смесь миксером </a:t>
            </a:r>
            <a:r>
              <a:rPr lang="ru-RU" b="1" dirty="0" smtClean="0"/>
              <a:t>до </a:t>
            </a:r>
            <a:r>
              <a:rPr lang="ru-RU" b="1" dirty="0"/>
              <a:t>состояния </a:t>
            </a:r>
            <a:r>
              <a:rPr lang="ru-RU" b="1" dirty="0" smtClean="0"/>
              <a:t>киселя.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92338" y="480986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buClr>
                <a:srgbClr val="007A37"/>
              </a:buClr>
            </a:pPr>
            <a:r>
              <a:rPr lang="ru-RU" b="1" dirty="0" smtClean="0"/>
              <a:t>4. Полученную </a:t>
            </a:r>
            <a:r>
              <a:rPr lang="ru-RU" b="1" dirty="0"/>
              <a:t>смесь выпейте натощак </a:t>
            </a:r>
            <a:r>
              <a:rPr lang="ru-RU" b="1" dirty="0" smtClean="0"/>
              <a:t>или</a:t>
            </a:r>
            <a:r>
              <a:rPr lang="ru-RU" b="1" dirty="0"/>
              <a:t> </a:t>
            </a:r>
            <a:r>
              <a:rPr lang="ru-RU" b="1" dirty="0" smtClean="0"/>
              <a:t>во время еды. </a:t>
            </a:r>
            <a:endParaRPr lang="ru-RU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Знак СЗ Белый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448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toursin.ya\AppData\Roaming\Skype\tj.mindtrick\media_messaging\media_cache\^F4A40EA562D784974874A9C55DF4E7DD8B18F223A8E5D4232C^pimgpsh_fullsize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39088"/>
            <a:ext cx="2232248" cy="5102280"/>
          </a:xfrm>
          <a:prstGeom prst="rect">
            <a:avLst/>
          </a:prstGeom>
          <a:noFill/>
        </p:spPr>
      </p:pic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 БАЗОВЫЙ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PURE LIFE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84784"/>
            <a:ext cx="4824536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УНИВЕРСАЛЬНЫЙ ОЧИЩАЮЩИЙ ФИТОСОРБЕНТ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Пектиновый концентрат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обеспечивает базовое очищение кишечника, улучшает его моторику. 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Курильский чай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сенна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оказывают мягкое слабительное действие. 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Инулин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содержащийся в топинамбуре, нормализует микрофлору кишечника. 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Эхинацея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шиповник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способствуют укреплению иммунитета. 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Ромашка, подорожник и хвощ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помогают снять воспаление.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 БАЗОВЫЙ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PURE LIFE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12776"/>
            <a:ext cx="4968552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СОСТАВ:</a:t>
            </a: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порошок плодов шиповника, смола индийской акации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гуар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), топинамбур, пектиновый концентрат (сублимированный яблочный порошок), оболочки семян подорожника, порошок из корня алтея, порошок из корня лопуха, экстракт хвоща, экстракт эхинацеи, экстракт ромашки, экстракт курильского чая, экстракт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сенны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8" descr="http://www.shamanda.ru/data/ishop/Senna_multiglandulosa_4.jpg"/>
          <p:cNvPicPr>
            <a:picLocks noChangeAspect="1" noChangeArrowheads="1"/>
          </p:cNvPicPr>
          <p:nvPr/>
        </p:nvPicPr>
        <p:blipFill>
          <a:blip r:embed="rId3" cstate="print"/>
          <a:srcRect b="7895"/>
          <a:stretch>
            <a:fillRect/>
          </a:stretch>
        </p:blipFill>
        <p:spPr bwMode="auto">
          <a:xfrm>
            <a:off x="528399" y="2564904"/>
            <a:ext cx="2948215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oursin.ya\AppData\Roaming\Skype\tj.mindtrick\media_messaging\media_cache\^4F42ED1DC299F3B3C9FD9AD4975BE07D468CE157D09E472870^pimgpsh_fullsiz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2232248" cy="5102282"/>
          </a:xfrm>
          <a:prstGeom prst="rect">
            <a:avLst/>
          </a:prstGeom>
          <a:noFill/>
        </p:spPr>
      </p:pic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 АРТРО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JOINT COMFORT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84784"/>
            <a:ext cx="4824536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СУСТАВНОЙ ФИТОСОРБЕНТ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Яблочный пектин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обеспечивает очищение организма.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Натуральный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гидролизат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коллагена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способствует восстановлению суставного хряща. 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Инулин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содержащийся в топинамбуре, нормализует микрофлору кишечника.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Кора ивы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источник салицилатов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оказывает противовоспалительное действие на суставы.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12776"/>
            <a:ext cx="4968552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СОСТАВ:</a:t>
            </a: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порошок из плодов шиповника,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гидролизат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коллагена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Peptan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264DA4"/>
                </a:solidFill>
              </a:rPr>
              <a:t>™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топинамбур, пектиновый концентрат (сублимированный яблочный порошок), смола индийской акации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гуар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), экстракт коры ивы.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 АРТРО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JOINT COMFORT</a:t>
            </a:r>
          </a:p>
        </p:txBody>
      </p:sp>
      <p:pic>
        <p:nvPicPr>
          <p:cNvPr id="61446" name="Picture 6" descr="http://100trav.com/wp-content/uploads/2013/10/kora-beloii-ivi.jpg"/>
          <p:cNvPicPr>
            <a:picLocks noChangeAspect="1" noChangeArrowheads="1"/>
          </p:cNvPicPr>
          <p:nvPr/>
        </p:nvPicPr>
        <p:blipFill>
          <a:blip r:embed="rId3" cstate="print"/>
          <a:srcRect r="10991"/>
          <a:stretch>
            <a:fillRect/>
          </a:stretch>
        </p:blipFill>
        <p:spPr bwMode="auto">
          <a:xfrm>
            <a:off x="504056" y="2628292"/>
            <a:ext cx="2915816" cy="245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ursin.ya\AppData\Roaming\Skype\tj.mindtrick\media_messaging\media_cache\^C8277BD2F6B6C0ED337B6DF2E647D2B741F4D61BA0BFC7BBF0^pimgpsh_fullsiz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2212788" cy="5057800"/>
          </a:xfrm>
          <a:prstGeom prst="rect">
            <a:avLst/>
          </a:prstGeom>
          <a:noFill/>
        </p:spPr>
      </p:pic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ЛИМФОСАН-Э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INTESTINAL DEFENSE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84784"/>
            <a:ext cx="4824536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КИШЕЧНЫЙ ФИТОСОРБЕНТ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Цветки пижмы, трава золототысячника и чабрец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оказывают мягкое противопаразитарное действие. 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Инулин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содержащийся в топинамбуре, нормализует микрофлору кишечника.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Яблочный пектин и экстракт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сенны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помогают очистить кишечник. 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Артишок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облегчает отток желчи и помогает снять воспаления.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bolet.com/medimg/content/pizhma-obyknovennaja-1.jpg"/>
          <p:cNvPicPr>
            <a:picLocks noChangeAspect="1" noChangeArrowheads="1"/>
          </p:cNvPicPr>
          <p:nvPr/>
        </p:nvPicPr>
        <p:blipFill>
          <a:blip r:embed="rId3" cstate="print"/>
          <a:srcRect l="18121"/>
          <a:stretch>
            <a:fillRect/>
          </a:stretch>
        </p:blipFill>
        <p:spPr bwMode="auto">
          <a:xfrm>
            <a:off x="539552" y="2564904"/>
            <a:ext cx="2928377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12776"/>
            <a:ext cx="4968552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СОСТАВ:</a:t>
            </a: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трава золототысячника, цветки пижмы, смола индийской акации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гуар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), трава чабреца, пектиновый концентрат (сублимированный порошок яблок), топинамбур, оболочки семян подорожника, экстракт артишока, экстракт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сенны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ЛИМФОСАН-Э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INTESTINAL DEFENSE</a:t>
            </a:r>
          </a:p>
        </p:txBody>
      </p:sp>
    </p:spTree>
    <p:extLst>
      <p:ext uri="{BB962C8B-B14F-4D97-AF65-F5344CB8AC3E}">
        <p14:creationId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орбенты.png"/>
          <p:cNvPicPr>
            <a:picLocks noChangeAspect="1"/>
          </p:cNvPicPr>
          <p:nvPr/>
        </p:nvPicPr>
        <p:blipFill>
          <a:blip r:embed="rId3" cstate="print"/>
          <a:srcRect r="14245"/>
          <a:stretch>
            <a:fillRect/>
          </a:stretch>
        </p:blipFill>
        <p:spPr>
          <a:xfrm>
            <a:off x="-2" y="1124744"/>
            <a:ext cx="4716017" cy="6325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1322765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Полезный коктейль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 «ЛИМФОСАНОМ»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34888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ФРУКТОВЫЙ</a:t>
            </a:r>
          </a:p>
          <a:p>
            <a:r>
              <a:rPr lang="ru-RU" b="1" dirty="0" smtClean="0"/>
              <a:t>Ингредиенты: </a:t>
            </a:r>
            <a:r>
              <a:rPr lang="ru-RU" dirty="0" smtClean="0"/>
              <a:t>100 мл теплой воды,</a:t>
            </a:r>
          </a:p>
          <a:p>
            <a:r>
              <a:rPr lang="ru-RU" dirty="0" smtClean="0"/>
              <a:t>1 чайная ложка «</a:t>
            </a:r>
            <a:r>
              <a:rPr lang="ru-RU" dirty="0" err="1" smtClean="0"/>
              <a:t>Лимфосана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100</a:t>
            </a:r>
            <a:r>
              <a:rPr lang="en-US" dirty="0" smtClean="0"/>
              <a:t>-</a:t>
            </a:r>
            <a:r>
              <a:rPr lang="ru-RU" dirty="0" smtClean="0"/>
              <a:t>150 мл любимого сока.</a:t>
            </a:r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60032" y="361018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КИСЛОМОЛОЧНЫЙ</a:t>
            </a:r>
          </a:p>
          <a:p>
            <a:r>
              <a:rPr lang="ru-RU" b="1" dirty="0"/>
              <a:t>Ингредиенты</a:t>
            </a:r>
            <a:r>
              <a:rPr lang="ru-RU" dirty="0" smtClean="0"/>
              <a:t>: 100 </a:t>
            </a:r>
            <a:r>
              <a:rPr lang="ru-RU" dirty="0"/>
              <a:t>мл теплой </a:t>
            </a:r>
            <a:r>
              <a:rPr lang="ru-RU" dirty="0" smtClean="0"/>
              <a:t>воды,</a:t>
            </a:r>
            <a:endParaRPr lang="ru-RU" dirty="0"/>
          </a:p>
          <a:p>
            <a:r>
              <a:rPr lang="ru-RU" dirty="0"/>
              <a:t>1 чайная ложка «</a:t>
            </a:r>
            <a:r>
              <a:rPr lang="ru-RU" dirty="0" err="1"/>
              <a:t>Лимфосана</a:t>
            </a:r>
            <a:r>
              <a:rPr lang="ru-RU" dirty="0" smtClean="0"/>
              <a:t>»,</a:t>
            </a:r>
            <a:endParaRPr lang="ru-RU" dirty="0"/>
          </a:p>
          <a:p>
            <a:r>
              <a:rPr lang="ru-RU" dirty="0" smtClean="0"/>
              <a:t>100</a:t>
            </a:r>
            <a:r>
              <a:rPr lang="en-US" dirty="0" smtClean="0"/>
              <a:t>-</a:t>
            </a:r>
            <a:r>
              <a:rPr lang="ru-RU" dirty="0" smtClean="0"/>
              <a:t>150 г кефира,</a:t>
            </a:r>
            <a:endParaRPr lang="ru-RU" dirty="0"/>
          </a:p>
          <a:p>
            <a:r>
              <a:rPr lang="ru-RU" dirty="0"/>
              <a:t>м</a:t>
            </a:r>
            <a:r>
              <a:rPr lang="ru-RU" dirty="0" smtClean="0"/>
              <a:t>ед</a:t>
            </a:r>
            <a:r>
              <a:rPr lang="ru-RU" dirty="0"/>
              <a:t>, фрукты, орехи, </a:t>
            </a:r>
            <a:r>
              <a:rPr lang="ru-RU" dirty="0" smtClean="0"/>
              <a:t>киви.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Знак СЗ Белый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Полилиния 18"/>
          <p:cNvSpPr/>
          <p:nvPr/>
        </p:nvSpPr>
        <p:spPr>
          <a:xfrm>
            <a:off x="3203848" y="5229200"/>
            <a:ext cx="5940152" cy="1628800"/>
          </a:xfrm>
          <a:custGeom>
            <a:avLst/>
            <a:gdLst>
              <a:gd name="connsiteX0" fmla="*/ 271472 w 5940152"/>
              <a:gd name="connsiteY0" fmla="*/ 0 h 1628800"/>
              <a:gd name="connsiteX1" fmla="*/ 5940152 w 5940152"/>
              <a:gd name="connsiteY1" fmla="*/ 0 h 1628800"/>
              <a:gd name="connsiteX2" fmla="*/ 5940152 w 5940152"/>
              <a:gd name="connsiteY2" fmla="*/ 0 h 1628800"/>
              <a:gd name="connsiteX3" fmla="*/ 5940152 w 5940152"/>
              <a:gd name="connsiteY3" fmla="*/ 0 h 1628800"/>
              <a:gd name="connsiteX4" fmla="*/ 5940152 w 5940152"/>
              <a:gd name="connsiteY4" fmla="*/ 1357328 h 1628800"/>
              <a:gd name="connsiteX5" fmla="*/ 5860640 w 5940152"/>
              <a:gd name="connsiteY5" fmla="*/ 1549288 h 1628800"/>
              <a:gd name="connsiteX6" fmla="*/ 5668680 w 5940152"/>
              <a:gd name="connsiteY6" fmla="*/ 1628800 h 1628800"/>
              <a:gd name="connsiteX7" fmla="*/ 0 w 5940152"/>
              <a:gd name="connsiteY7" fmla="*/ 1628800 h 1628800"/>
              <a:gd name="connsiteX8" fmla="*/ 0 w 5940152"/>
              <a:gd name="connsiteY8" fmla="*/ 1628800 h 1628800"/>
              <a:gd name="connsiteX9" fmla="*/ 0 w 5940152"/>
              <a:gd name="connsiteY9" fmla="*/ 1628800 h 1628800"/>
              <a:gd name="connsiteX10" fmla="*/ 0 w 5940152"/>
              <a:gd name="connsiteY10" fmla="*/ 271472 h 1628800"/>
              <a:gd name="connsiteX11" fmla="*/ 79513 w 5940152"/>
              <a:gd name="connsiteY11" fmla="*/ 79512 h 1628800"/>
              <a:gd name="connsiteX12" fmla="*/ 271473 w 5940152"/>
              <a:gd name="connsiteY12" fmla="*/ 0 h 1628800"/>
              <a:gd name="connsiteX13" fmla="*/ 271472 w 5940152"/>
              <a:gd name="connsiteY13" fmla="*/ 0 h 1628800"/>
              <a:gd name="connsiteX0" fmla="*/ 271472 w 5940152"/>
              <a:gd name="connsiteY0" fmla="*/ 0 h 1628800"/>
              <a:gd name="connsiteX1" fmla="*/ 5940152 w 5940152"/>
              <a:gd name="connsiteY1" fmla="*/ 0 h 1628800"/>
              <a:gd name="connsiteX2" fmla="*/ 5940152 w 5940152"/>
              <a:gd name="connsiteY2" fmla="*/ 0 h 1628800"/>
              <a:gd name="connsiteX3" fmla="*/ 5940152 w 5940152"/>
              <a:gd name="connsiteY3" fmla="*/ 0 h 1628800"/>
              <a:gd name="connsiteX4" fmla="*/ 5860640 w 5940152"/>
              <a:gd name="connsiteY4" fmla="*/ 1549288 h 1628800"/>
              <a:gd name="connsiteX5" fmla="*/ 5668680 w 5940152"/>
              <a:gd name="connsiteY5" fmla="*/ 1628800 h 1628800"/>
              <a:gd name="connsiteX6" fmla="*/ 0 w 5940152"/>
              <a:gd name="connsiteY6" fmla="*/ 1628800 h 1628800"/>
              <a:gd name="connsiteX7" fmla="*/ 0 w 5940152"/>
              <a:gd name="connsiteY7" fmla="*/ 1628800 h 1628800"/>
              <a:gd name="connsiteX8" fmla="*/ 0 w 5940152"/>
              <a:gd name="connsiteY8" fmla="*/ 1628800 h 1628800"/>
              <a:gd name="connsiteX9" fmla="*/ 0 w 5940152"/>
              <a:gd name="connsiteY9" fmla="*/ 271472 h 1628800"/>
              <a:gd name="connsiteX10" fmla="*/ 79513 w 5940152"/>
              <a:gd name="connsiteY10" fmla="*/ 79512 h 1628800"/>
              <a:gd name="connsiteX11" fmla="*/ 271473 w 5940152"/>
              <a:gd name="connsiteY11" fmla="*/ 0 h 1628800"/>
              <a:gd name="connsiteX12" fmla="*/ 271472 w 5940152"/>
              <a:gd name="connsiteY12" fmla="*/ 0 h 1628800"/>
              <a:gd name="connsiteX0" fmla="*/ 271472 w 5940152"/>
              <a:gd name="connsiteY0" fmla="*/ 0 h 1679711"/>
              <a:gd name="connsiteX1" fmla="*/ 5940152 w 5940152"/>
              <a:gd name="connsiteY1" fmla="*/ 0 h 1679711"/>
              <a:gd name="connsiteX2" fmla="*/ 5940152 w 5940152"/>
              <a:gd name="connsiteY2" fmla="*/ 0 h 1679711"/>
              <a:gd name="connsiteX3" fmla="*/ 5940152 w 5940152"/>
              <a:gd name="connsiteY3" fmla="*/ 0 h 1679711"/>
              <a:gd name="connsiteX4" fmla="*/ 5940152 w 5940152"/>
              <a:gd name="connsiteY4" fmla="*/ 1628800 h 1679711"/>
              <a:gd name="connsiteX5" fmla="*/ 5668680 w 5940152"/>
              <a:gd name="connsiteY5" fmla="*/ 1628800 h 1679711"/>
              <a:gd name="connsiteX6" fmla="*/ 0 w 5940152"/>
              <a:gd name="connsiteY6" fmla="*/ 1628800 h 1679711"/>
              <a:gd name="connsiteX7" fmla="*/ 0 w 5940152"/>
              <a:gd name="connsiteY7" fmla="*/ 1628800 h 1679711"/>
              <a:gd name="connsiteX8" fmla="*/ 0 w 5940152"/>
              <a:gd name="connsiteY8" fmla="*/ 1628800 h 1679711"/>
              <a:gd name="connsiteX9" fmla="*/ 0 w 5940152"/>
              <a:gd name="connsiteY9" fmla="*/ 271472 h 1679711"/>
              <a:gd name="connsiteX10" fmla="*/ 79513 w 5940152"/>
              <a:gd name="connsiteY10" fmla="*/ 79512 h 1679711"/>
              <a:gd name="connsiteX11" fmla="*/ 271473 w 5940152"/>
              <a:gd name="connsiteY11" fmla="*/ 0 h 1679711"/>
              <a:gd name="connsiteX12" fmla="*/ 271472 w 5940152"/>
              <a:gd name="connsiteY12" fmla="*/ 0 h 1679711"/>
              <a:gd name="connsiteX0" fmla="*/ 271472 w 5940152"/>
              <a:gd name="connsiteY0" fmla="*/ 0 h 1628800"/>
              <a:gd name="connsiteX1" fmla="*/ 5940152 w 5940152"/>
              <a:gd name="connsiteY1" fmla="*/ 0 h 1628800"/>
              <a:gd name="connsiteX2" fmla="*/ 5940152 w 5940152"/>
              <a:gd name="connsiteY2" fmla="*/ 0 h 1628800"/>
              <a:gd name="connsiteX3" fmla="*/ 5940152 w 5940152"/>
              <a:gd name="connsiteY3" fmla="*/ 0 h 1628800"/>
              <a:gd name="connsiteX4" fmla="*/ 5668680 w 5940152"/>
              <a:gd name="connsiteY4" fmla="*/ 1628800 h 1628800"/>
              <a:gd name="connsiteX5" fmla="*/ 0 w 5940152"/>
              <a:gd name="connsiteY5" fmla="*/ 1628800 h 1628800"/>
              <a:gd name="connsiteX6" fmla="*/ 0 w 5940152"/>
              <a:gd name="connsiteY6" fmla="*/ 1628800 h 1628800"/>
              <a:gd name="connsiteX7" fmla="*/ 0 w 5940152"/>
              <a:gd name="connsiteY7" fmla="*/ 1628800 h 1628800"/>
              <a:gd name="connsiteX8" fmla="*/ 0 w 5940152"/>
              <a:gd name="connsiteY8" fmla="*/ 271472 h 1628800"/>
              <a:gd name="connsiteX9" fmla="*/ 79513 w 5940152"/>
              <a:gd name="connsiteY9" fmla="*/ 79512 h 1628800"/>
              <a:gd name="connsiteX10" fmla="*/ 271473 w 5940152"/>
              <a:gd name="connsiteY10" fmla="*/ 0 h 1628800"/>
              <a:gd name="connsiteX11" fmla="*/ 271472 w 5940152"/>
              <a:gd name="connsiteY11" fmla="*/ 0 h 1628800"/>
              <a:gd name="connsiteX0" fmla="*/ 271472 w 5940152"/>
              <a:gd name="connsiteY0" fmla="*/ 0 h 1628800"/>
              <a:gd name="connsiteX1" fmla="*/ 5940152 w 5940152"/>
              <a:gd name="connsiteY1" fmla="*/ 0 h 1628800"/>
              <a:gd name="connsiteX2" fmla="*/ 5940152 w 5940152"/>
              <a:gd name="connsiteY2" fmla="*/ 0 h 1628800"/>
              <a:gd name="connsiteX3" fmla="*/ 5940152 w 5940152"/>
              <a:gd name="connsiteY3" fmla="*/ 0 h 1628800"/>
              <a:gd name="connsiteX4" fmla="*/ 5940152 w 5940152"/>
              <a:gd name="connsiteY4" fmla="*/ 1628800 h 1628800"/>
              <a:gd name="connsiteX5" fmla="*/ 0 w 5940152"/>
              <a:gd name="connsiteY5" fmla="*/ 1628800 h 1628800"/>
              <a:gd name="connsiteX6" fmla="*/ 0 w 5940152"/>
              <a:gd name="connsiteY6" fmla="*/ 1628800 h 1628800"/>
              <a:gd name="connsiteX7" fmla="*/ 0 w 5940152"/>
              <a:gd name="connsiteY7" fmla="*/ 1628800 h 1628800"/>
              <a:gd name="connsiteX8" fmla="*/ 0 w 5940152"/>
              <a:gd name="connsiteY8" fmla="*/ 271472 h 1628800"/>
              <a:gd name="connsiteX9" fmla="*/ 79513 w 5940152"/>
              <a:gd name="connsiteY9" fmla="*/ 79512 h 1628800"/>
              <a:gd name="connsiteX10" fmla="*/ 271473 w 5940152"/>
              <a:gd name="connsiteY10" fmla="*/ 0 h 1628800"/>
              <a:gd name="connsiteX11" fmla="*/ 271472 w 5940152"/>
              <a:gd name="connsiteY11" fmla="*/ 0 h 16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1628800">
                <a:moveTo>
                  <a:pt x="271472" y="0"/>
                </a:moveTo>
                <a:lnTo>
                  <a:pt x="5940152" y="0"/>
                </a:lnTo>
                <a:lnTo>
                  <a:pt x="5940152" y="0"/>
                </a:lnTo>
                <a:lnTo>
                  <a:pt x="5940152" y="0"/>
                </a:lnTo>
                <a:lnTo>
                  <a:pt x="5940152" y="1628800"/>
                </a:lnTo>
                <a:lnTo>
                  <a:pt x="0" y="1628800"/>
                </a:lnTo>
                <a:lnTo>
                  <a:pt x="0" y="1628800"/>
                </a:lnTo>
                <a:lnTo>
                  <a:pt x="0" y="1628800"/>
                </a:lnTo>
                <a:lnTo>
                  <a:pt x="0" y="271472"/>
                </a:lnTo>
                <a:cubicBezTo>
                  <a:pt x="0" y="199473"/>
                  <a:pt x="28602" y="130423"/>
                  <a:pt x="79513" y="79512"/>
                </a:cubicBezTo>
                <a:cubicBezTo>
                  <a:pt x="130424" y="28601"/>
                  <a:pt x="199474" y="0"/>
                  <a:pt x="271473" y="0"/>
                </a:cubicBezTo>
                <a:lnTo>
                  <a:pt x="271472" y="0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07904" y="566124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Тщательно перемешайте все ингредиенты 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помощью миксера, шейкера или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вилки.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нцовка 2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910730"/>
            <a:ext cx="3706464" cy="1254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br>
              <a:rPr lang="ru-RU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LOGO_RU_Green_vertical бело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2232248" cy="2250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1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http://environment.columbia.edu/files/environmental/content/lab%20material%20recyc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712" y="3284984"/>
            <a:ext cx="4216288" cy="3397061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648072" y="2276872"/>
            <a:ext cx="4536504" cy="4248472"/>
          </a:xfrm>
          <a:prstGeom prst="roundRect">
            <a:avLst>
              <a:gd name="adj" fmla="val 5773"/>
            </a:avLst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33872"/>
            <a:ext cx="7308304" cy="1143000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Что загрязняет наш организм?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27687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сточники ТОКСИНОВ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968552" y="3861048"/>
            <a:ext cx="864096" cy="648072"/>
          </a:xfrm>
          <a:prstGeom prst="rightArrow">
            <a:avLst/>
          </a:prstGeom>
          <a:solidFill>
            <a:srgbClr val="264DA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975" y="2204864"/>
            <a:ext cx="4608512" cy="4176464"/>
          </a:xfrm>
          <a:prstGeom prst="roundRect">
            <a:avLst>
              <a:gd name="adj" fmla="val 5773"/>
            </a:avLst>
          </a:prstGeom>
          <a:solidFill>
            <a:srgbClr val="9A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24944"/>
            <a:ext cx="4176464" cy="316835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Красители 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ароматизаторы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Жареная пища</a:t>
            </a:r>
          </a:p>
          <a:p>
            <a:pPr>
              <a:lnSpc>
                <a:spcPts val="2000"/>
              </a:lnSpc>
              <a:buNone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Алкоголь</a:t>
            </a:r>
          </a:p>
          <a:p>
            <a:pPr>
              <a:lnSpc>
                <a:spcPts val="2000"/>
              </a:lnSpc>
              <a:buNone/>
            </a:pPr>
            <a:endParaRPr lang="ru-RU" sz="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Табачные изделия</a:t>
            </a: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Плохая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экология</a:t>
            </a:r>
          </a:p>
        </p:txBody>
      </p:sp>
      <p:sp>
        <p:nvSpPr>
          <p:cNvPr id="43010" name="AutoShape 2" descr="https://pbs.twimg.com/media/CNmcVDbUAAIf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Знак СЗ Белый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33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5760640" cy="936104"/>
          </a:xfrm>
        </p:spPr>
        <p:txBody>
          <a:bodyPr>
            <a:normAutofit fontScale="90000"/>
          </a:bodyPr>
          <a:lstStyle/>
          <a:p>
            <a:pPr algn="l">
              <a:lnSpc>
                <a:spcPts val="4500"/>
              </a:lnSpc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Чем опасны токсины?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924944"/>
            <a:ext cx="5112568" cy="3168352"/>
          </a:xfrm>
        </p:spPr>
        <p:txBody>
          <a:bodyPr>
            <a:noAutofit/>
          </a:bodyPr>
          <a:lstStyle/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Снижают уровень </a:t>
            </a:r>
            <a:br>
              <a:rPr lang="ru-RU" sz="2400" b="1" dirty="0" smtClean="0"/>
            </a:br>
            <a:r>
              <a:rPr lang="ru-RU" sz="2400" b="1" dirty="0" smtClean="0"/>
              <a:t>сопротивляемости организма.</a:t>
            </a:r>
          </a:p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Ухудшают </a:t>
            </a:r>
            <a:r>
              <a:rPr lang="ru-RU" sz="2400" b="1" dirty="0"/>
              <a:t>общее </a:t>
            </a:r>
            <a:r>
              <a:rPr lang="ru-RU" sz="2400" b="1" dirty="0" smtClean="0"/>
              <a:t>состояние.</a:t>
            </a:r>
          </a:p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Вызывают </a:t>
            </a:r>
            <a:r>
              <a:rPr lang="ru-RU" sz="2400" b="1" dirty="0"/>
              <a:t>упадок </a:t>
            </a:r>
            <a:r>
              <a:rPr lang="ru-RU" sz="2400" b="1" dirty="0" smtClean="0"/>
              <a:t>сил.</a:t>
            </a:r>
          </a:p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Осложняют </a:t>
            </a:r>
            <a:r>
              <a:rPr lang="ru-RU" sz="2400" b="1" dirty="0"/>
              <a:t>течение </a:t>
            </a:r>
            <a:r>
              <a:rPr lang="ru-RU" sz="2400" b="1" dirty="0" smtClean="0"/>
              <a:t>болезней.</a:t>
            </a:r>
          </a:p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Ухудшают состояние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кожи и волос.</a:t>
            </a:r>
            <a:endParaRPr lang="ru-RU" sz="24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Знак СЗ Бел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Рисунок 7" descr="яд.png"/>
          <p:cNvPicPr>
            <a:picLocks noChangeAspect="1"/>
          </p:cNvPicPr>
          <p:nvPr/>
        </p:nvPicPr>
        <p:blipFill>
          <a:blip r:embed="rId4" cstate="print"/>
          <a:srcRect r="4452" b="4949"/>
          <a:stretch>
            <a:fillRect/>
          </a:stretch>
        </p:blipFill>
        <p:spPr>
          <a:xfrm>
            <a:off x="6012160" y="2636912"/>
            <a:ext cx="313184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64088" y="2636912"/>
            <a:ext cx="3384376" cy="3744416"/>
          </a:xfrm>
          <a:prstGeom prst="roundRect">
            <a:avLst>
              <a:gd name="adj" fmla="val 822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2636912"/>
            <a:ext cx="3456384" cy="3672408"/>
          </a:xfrm>
          <a:prstGeom prst="roundRect">
            <a:avLst>
              <a:gd name="adj" fmla="val 577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2492896"/>
            <a:ext cx="3384376" cy="3744416"/>
          </a:xfrm>
          <a:prstGeom prst="roundRect">
            <a:avLst>
              <a:gd name="adj" fmla="val 8224"/>
            </a:avLst>
          </a:prstGeom>
          <a:solidFill>
            <a:srgbClr val="C5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492896"/>
            <a:ext cx="3456384" cy="3672408"/>
          </a:xfrm>
          <a:prstGeom prst="roundRect">
            <a:avLst>
              <a:gd name="adj" fmla="val 5773"/>
            </a:avLst>
          </a:prstGeom>
          <a:solidFill>
            <a:srgbClr val="9A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11960" y="4077072"/>
            <a:ext cx="864096" cy="648072"/>
          </a:xfrm>
          <a:prstGeom prst="rightArrow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437512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противостоит токсинам?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824336"/>
            <a:ext cx="3816424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Почки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Легкие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Печень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ЖКТ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Кожные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покровы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3356992"/>
            <a:ext cx="31683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ейтрализуют,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</a:rPr>
              <a:t>азрушают,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</a:rPr>
              <a:t>даляют из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организма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токсины</a:t>
            </a:r>
          </a:p>
          <a:p>
            <a:endParaRPr lang="ru-RU" b="1" dirty="0">
              <a:solidFill>
                <a:srgbClr val="007A37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Знак СЗ Бел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148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лезная пища.png"/>
          <p:cNvPicPr>
            <a:picLocks noChangeAspect="1"/>
          </p:cNvPicPr>
          <p:nvPr/>
        </p:nvPicPr>
        <p:blipFill>
          <a:blip r:embed="rId3" cstate="print"/>
          <a:srcRect r="10527"/>
          <a:stretch>
            <a:fillRect/>
          </a:stretch>
        </p:blipFill>
        <p:spPr>
          <a:xfrm>
            <a:off x="5148064" y="1844824"/>
            <a:ext cx="4010097" cy="5013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6696744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бороться с токсинами?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2620069"/>
            <a:ext cx="6501408" cy="462535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Исключить из рациона продукты с высоким содержанием токсинов.</a:t>
            </a:r>
          </a:p>
          <a:p>
            <a:pPr marL="514350" indent="-514350">
              <a:buClr>
                <a:srgbClr val="007A37"/>
              </a:buClr>
              <a:buAutoNum type="arabicPeriod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Включить в  рацион свежие, «зеленые»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продукты, натуральное зерно. </a:t>
            </a:r>
          </a:p>
          <a:p>
            <a:pPr marL="514350" indent="-514350">
              <a:buClr>
                <a:srgbClr val="007A37"/>
              </a:buClr>
              <a:buAutoNum type="arabicPeriod"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Выпивать не менее 2 л воды в день. </a:t>
            </a:r>
          </a:p>
          <a:p>
            <a:pPr marL="514350" indent="-514350">
              <a:buClr>
                <a:srgbClr val="007A37"/>
              </a:buClr>
              <a:buAutoNum type="arabicPeriod"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Делать физические упражнения.</a:t>
            </a:r>
          </a:p>
          <a:p>
            <a:pPr marL="514350" indent="-514350">
              <a:buClr>
                <a:srgbClr val="007A37"/>
              </a:buClr>
              <a:buAutoNum type="arabicPeriod"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Обогатить рацион КЛЕТЧАТКОЙ.</a:t>
            </a:r>
          </a:p>
          <a:p>
            <a:pPr marL="514350" indent="-514350"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Знак СЗ Белый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531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чищение организма.png"/>
          <p:cNvPicPr>
            <a:picLocks noChangeAspect="1"/>
          </p:cNvPicPr>
          <p:nvPr/>
        </p:nvPicPr>
        <p:blipFill>
          <a:blip r:embed="rId2" cstate="print"/>
          <a:srcRect b="4674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6118448" cy="1470025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Очищение и сорбция организма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5472608" cy="720080"/>
          </a:xfrm>
        </p:spPr>
        <p:txBody>
          <a:bodyPr>
            <a:normAutofit fontScale="92500"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от «Сибирского здоровья»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Знак СЗ Бел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88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труб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5292080" cy="6087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7" y="1772815"/>
            <a:ext cx="3384376" cy="1152128"/>
          </a:xfrm>
        </p:spPr>
        <p:txBody>
          <a:bodyPr>
            <a:normAutofit fontScale="90000"/>
          </a:bodyPr>
          <a:lstStyle/>
          <a:p>
            <a:pPr algn="l">
              <a:lnSpc>
                <a:spcPts val="4600"/>
              </a:lnSpc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Что такое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сорбенты?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3284984"/>
            <a:ext cx="3672409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Сорбенты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тела или вещества, которые поглощают другие вещества своей поверхностью. </a:t>
            </a:r>
            <a:endParaRPr lang="ru-RU" sz="2800" dirty="0" smtClean="0"/>
          </a:p>
          <a:p>
            <a:pPr marL="0" indent="0">
              <a:lnSpc>
                <a:spcPts val="2000"/>
              </a:lnSpc>
              <a:buNone/>
            </a:pPr>
            <a:endParaRPr lang="ru-RU" sz="2800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Знак СЗ Белый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323528" y="5263460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Фитосорбенты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Лимфосан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dirty="0" smtClean="0"/>
              <a:t>комплекс сорбентов растительного происхождения для безопасного выведения токсинов из организма.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77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300192" y="3861048"/>
            <a:ext cx="2592288" cy="2592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47864" y="3861048"/>
            <a:ext cx="2592288" cy="2592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5536" y="3861048"/>
            <a:ext cx="2592288" cy="2592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3728" y="2420888"/>
            <a:ext cx="4824536" cy="576064"/>
          </a:xfrm>
          <a:prstGeom prst="roundRect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28184" y="3789040"/>
            <a:ext cx="2592288" cy="25922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75856" y="3789040"/>
            <a:ext cx="2592288" cy="2592288"/>
          </a:xfrm>
          <a:prstGeom prst="ellipse">
            <a:avLst/>
          </a:prstGeom>
          <a:solidFill>
            <a:srgbClr val="9A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3528" y="3789040"/>
            <a:ext cx="2592288" cy="25922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58989"/>
            <a:ext cx="8964488" cy="11618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Как работают продукты «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Лимфосан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»?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490" y="2392288"/>
            <a:ext cx="7427168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Три  </a:t>
            </a:r>
            <a:r>
              <a:rPr lang="ru-RU" b="1" dirty="0">
                <a:solidFill>
                  <a:schemeClr val="bg1"/>
                </a:solidFill>
              </a:rPr>
              <a:t>механизма </a:t>
            </a:r>
            <a:r>
              <a:rPr lang="ru-RU" b="1" dirty="0" smtClean="0">
                <a:solidFill>
                  <a:schemeClr val="bg1"/>
                </a:solidFill>
              </a:rPr>
              <a:t>сорбции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0714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еханическая сорбция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4672794"/>
            <a:ext cx="2515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иологическая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сорбция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671104"/>
            <a:ext cx="2711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иохимическая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сорбция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3140968"/>
            <a:ext cx="288032" cy="576064"/>
          </a:xfrm>
          <a:prstGeom prst="downArrow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327520">
            <a:off x="2267744" y="3140968"/>
            <a:ext cx="288032" cy="576064"/>
          </a:xfrm>
          <a:prstGeom prst="downArrow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0312906">
            <a:off x="6636878" y="3140968"/>
            <a:ext cx="288032" cy="576064"/>
          </a:xfrm>
          <a:prstGeom prst="downArrow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Знак СЗ Бел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70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856984" cy="1152128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Назначение и свойства: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272" y="2647453"/>
            <a:ext cx="7643192" cy="3949899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/>
              <a:t>Н</a:t>
            </a:r>
            <a:r>
              <a:rPr lang="ru-RU" sz="2600" b="1" dirty="0" smtClean="0"/>
              <a:t>атуральное очищение организма.</a:t>
            </a:r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sz="900" b="1" dirty="0" smtClean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 err="1" smtClean="0"/>
              <a:t>Детоксикация</a:t>
            </a:r>
            <a:r>
              <a:rPr lang="ru-RU" sz="2600" b="1" dirty="0" smtClean="0"/>
              <a:t>.</a:t>
            </a:r>
            <a:endParaRPr lang="ru-RU" sz="2600" b="1" dirty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sz="900" b="1" dirty="0" smtClean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 smtClean="0"/>
              <a:t>Стимуляция работы выделительных систем организма.</a:t>
            </a:r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sz="800" b="1" dirty="0" smtClean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 smtClean="0"/>
              <a:t>Нормализация пищеварения.</a:t>
            </a:r>
            <a:endParaRPr lang="ru-RU" sz="2600" b="1" dirty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sz="800" b="1" dirty="0" smtClean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 smtClean="0"/>
              <a:t>Нормализация кишечной микрофлоры.</a:t>
            </a:r>
            <a:endParaRPr lang="ru-RU" sz="2600" b="1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Знак СЗ Белый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4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9945</TotalTime>
  <Words>620</Words>
  <Application>Microsoft Office PowerPoint</Application>
  <PresentationFormat>Экран (4:3)</PresentationFormat>
  <Paragraphs>152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Лимфосаны – </vt:lpstr>
      <vt:lpstr>Что загрязняет наш организм?</vt:lpstr>
      <vt:lpstr>Чем опасны токсины?</vt:lpstr>
      <vt:lpstr>Что противостоит токсинам?</vt:lpstr>
      <vt:lpstr>Как бороться с токсинами?</vt:lpstr>
      <vt:lpstr>Очищение и сорбция организма</vt:lpstr>
      <vt:lpstr>Что такое сорбенты?</vt:lpstr>
      <vt:lpstr>Как работают продукты «Лимфосан»?</vt:lpstr>
      <vt:lpstr>Назначение и свойства:</vt:lpstr>
      <vt:lpstr>Как применять «Лимфосан»?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JK</cp:lastModifiedBy>
  <cp:revision>290</cp:revision>
  <dcterms:created xsi:type="dcterms:W3CDTF">2013-10-17T02:30:54Z</dcterms:created>
  <dcterms:modified xsi:type="dcterms:W3CDTF">2015-09-22T12:16:50Z</dcterms:modified>
</cp:coreProperties>
</file>